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48" r:id="rId1"/>
  </p:sldMasterIdLst>
  <p:notesMasterIdLst>
    <p:notesMasterId r:id="rId12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1" r:id="rId16"/>
    <p:sldId id="272" r:id="rId17"/>
    <p:sldId id="273" r:id="rId18"/>
    <p:sldId id="274" r:id="rId19"/>
    <p:sldId id="275" r:id="rId20"/>
    <p:sldId id="276" r:id="rId21"/>
    <p:sldId id="277" r:id="rId22"/>
    <p:sldId id="278" r:id="rId23"/>
    <p:sldId id="279" r:id="rId24"/>
    <p:sldId id="286" r:id="rId25"/>
    <p:sldId id="287" r:id="rId26"/>
    <p:sldId id="290" r:id="rId27"/>
    <p:sldId id="280" r:id="rId28"/>
    <p:sldId id="281" r:id="rId29"/>
    <p:sldId id="282" r:id="rId30"/>
    <p:sldId id="283" r:id="rId31"/>
    <p:sldId id="284" r:id="rId32"/>
    <p:sldId id="291" r:id="rId33"/>
    <p:sldId id="288" r:id="rId34"/>
    <p:sldId id="289" r:id="rId35"/>
    <p:sldId id="292" r:id="rId36"/>
    <p:sldId id="293" r:id="rId37"/>
    <p:sldId id="294" r:id="rId38"/>
    <p:sldId id="295" r:id="rId39"/>
    <p:sldId id="296" r:id="rId40"/>
    <p:sldId id="298" r:id="rId41"/>
    <p:sldId id="299" r:id="rId42"/>
    <p:sldId id="300" r:id="rId43"/>
    <p:sldId id="301" r:id="rId44"/>
    <p:sldId id="302" r:id="rId45"/>
    <p:sldId id="303" r:id="rId46"/>
    <p:sldId id="304" r:id="rId47"/>
    <p:sldId id="305" r:id="rId48"/>
    <p:sldId id="306" r:id="rId49"/>
    <p:sldId id="307" r:id="rId50"/>
    <p:sldId id="308" r:id="rId51"/>
    <p:sldId id="309" r:id="rId52"/>
    <p:sldId id="310" r:id="rId53"/>
    <p:sldId id="311" r:id="rId54"/>
    <p:sldId id="313" r:id="rId55"/>
    <p:sldId id="314" r:id="rId56"/>
    <p:sldId id="315" r:id="rId57"/>
    <p:sldId id="317" r:id="rId58"/>
    <p:sldId id="319" r:id="rId59"/>
    <p:sldId id="320" r:id="rId60"/>
    <p:sldId id="321" r:id="rId61"/>
    <p:sldId id="322" r:id="rId62"/>
    <p:sldId id="323" r:id="rId63"/>
    <p:sldId id="324" r:id="rId64"/>
    <p:sldId id="325" r:id="rId65"/>
    <p:sldId id="326" r:id="rId66"/>
    <p:sldId id="327" r:id="rId67"/>
    <p:sldId id="328" r:id="rId68"/>
    <p:sldId id="329" r:id="rId69"/>
    <p:sldId id="330" r:id="rId70"/>
    <p:sldId id="331" r:id="rId71"/>
    <p:sldId id="332" r:id="rId72"/>
    <p:sldId id="333" r:id="rId73"/>
    <p:sldId id="334" r:id="rId74"/>
    <p:sldId id="335" r:id="rId75"/>
    <p:sldId id="336" r:id="rId76"/>
    <p:sldId id="337" r:id="rId77"/>
    <p:sldId id="338" r:id="rId78"/>
    <p:sldId id="339" r:id="rId79"/>
    <p:sldId id="340" r:id="rId80"/>
    <p:sldId id="341" r:id="rId81"/>
    <p:sldId id="342" r:id="rId82"/>
    <p:sldId id="343" r:id="rId83"/>
    <p:sldId id="344" r:id="rId84"/>
    <p:sldId id="345" r:id="rId85"/>
    <p:sldId id="346" r:id="rId86"/>
    <p:sldId id="347" r:id="rId87"/>
    <p:sldId id="348" r:id="rId88"/>
    <p:sldId id="349" r:id="rId89"/>
    <p:sldId id="350" r:id="rId90"/>
    <p:sldId id="351" r:id="rId91"/>
    <p:sldId id="352" r:id="rId92"/>
    <p:sldId id="353" r:id="rId93"/>
    <p:sldId id="354" r:id="rId94"/>
    <p:sldId id="355" r:id="rId95"/>
    <p:sldId id="356" r:id="rId96"/>
    <p:sldId id="357" r:id="rId97"/>
    <p:sldId id="358" r:id="rId98"/>
    <p:sldId id="359" r:id="rId99"/>
    <p:sldId id="360" r:id="rId100"/>
    <p:sldId id="362" r:id="rId101"/>
    <p:sldId id="361" r:id="rId102"/>
    <p:sldId id="371" r:id="rId103"/>
    <p:sldId id="363" r:id="rId104"/>
    <p:sldId id="364" r:id="rId105"/>
    <p:sldId id="365" r:id="rId106"/>
    <p:sldId id="366" r:id="rId107"/>
    <p:sldId id="367" r:id="rId108"/>
    <p:sldId id="368" r:id="rId109"/>
    <p:sldId id="369" r:id="rId110"/>
    <p:sldId id="370" r:id="rId111"/>
    <p:sldId id="372" r:id="rId112"/>
    <p:sldId id="373" r:id="rId113"/>
    <p:sldId id="374" r:id="rId114"/>
    <p:sldId id="375" r:id="rId115"/>
    <p:sldId id="376" r:id="rId116"/>
    <p:sldId id="377" r:id="rId117"/>
    <p:sldId id="378" r:id="rId118"/>
    <p:sldId id="379" r:id="rId119"/>
  </p:sldIdLst>
  <p:sldSz cx="9144000" cy="6858000" type="screen4x3"/>
  <p:notesSz cx="6858000" cy="9144000"/>
  <p:embeddedFontLst>
    <p:embeddedFont>
      <p:font typeface="Consolas" panose="020B0609020204030204" pitchFamily="49" charset="0"/>
      <p:regular r:id="rId121"/>
      <p:bold r:id="rId122"/>
      <p:italic r:id="rId123"/>
      <p:boldItalic r:id="rId124"/>
    </p:embeddedFont>
    <p:embeddedFont>
      <p:font typeface="Nunito" pitchFamily="2" charset="0"/>
      <p:regular r:id="rId125"/>
      <p:bold r:id="rId126"/>
      <p:italic r:id="rId127"/>
      <p:boldItalic r:id="rId128"/>
    </p:embeddedFont>
    <p:embeddedFont>
      <p:font typeface="Quattrocento Sans" panose="020B0502050000020003" pitchFamily="34" charset="0"/>
      <p:regular r:id="rId129"/>
      <p:bold r:id="rId130"/>
      <p:italic r:id="rId131"/>
      <p:boldItalic r:id="rId132"/>
    </p:embeddedFont>
    <p:embeddedFont>
      <p:font typeface="Verdana" panose="020B0604030504040204" pitchFamily="34" charset="0"/>
      <p:regular r:id="rId133"/>
      <p:bold r:id="rId134"/>
      <p:italic r:id="rId135"/>
      <p:boldItalic r:id="rId13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137" roundtripDataSignature="AMtx7mhJ9r7pb5E8vUih+8gNL+V8F5TQF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D8F4504F-589A-4DF1-8CD4-15B5E9E6C929}">
  <a:tblStyle styleId="{D8F4504F-589A-4DF1-8CD4-15B5E9E6C929}"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866F586E-67F4-4E7B-A467-D6D3761C6BDC}" styleName="Table_1">
    <a:wholeTbl>
      <a:tcTxStyle b="off" i="off">
        <a:font>
          <a:latin typeface="Arial"/>
          <a:ea typeface="Arial"/>
          <a:cs typeface="Arial"/>
        </a:font>
        <a:schemeClr val="dk1"/>
      </a:tcTxStyle>
      <a:tcStyle>
        <a:tcBdr>
          <a:left>
            <a:ln w="12700" cap="flat" cmpd="sng">
              <a:solidFill>
                <a:schemeClr val="dk1"/>
              </a:solidFill>
              <a:prstDash val="solid"/>
              <a:round/>
              <a:headEnd type="none" w="sm" len="sm"/>
              <a:tailEnd type="none" w="sm" len="sm"/>
            </a:ln>
          </a:left>
          <a:right>
            <a:ln w="12700" cap="flat" cmpd="sng">
              <a:solidFill>
                <a:schemeClr val="dk1"/>
              </a:solidFill>
              <a:prstDash val="solid"/>
              <a:round/>
              <a:headEnd type="none" w="sm" len="sm"/>
              <a:tailEnd type="none" w="sm" len="sm"/>
            </a:ln>
          </a:right>
          <a:top>
            <a:ln w="12700" cap="flat" cmpd="sng">
              <a:solidFill>
                <a:schemeClr val="dk1"/>
              </a:solidFill>
              <a:prstDash val="solid"/>
              <a:round/>
              <a:headEnd type="none" w="sm" len="sm"/>
              <a:tailEnd type="none" w="sm" len="sm"/>
            </a:ln>
          </a:top>
          <a:bottom>
            <a:ln w="12700" cap="flat" cmpd="sng">
              <a:solidFill>
                <a:schemeClr val="dk1"/>
              </a:solidFill>
              <a:prstDash val="solid"/>
              <a:round/>
              <a:headEnd type="none" w="sm" len="sm"/>
              <a:tailEnd type="none" w="sm" len="sm"/>
            </a:ln>
          </a:bottom>
          <a:insideH>
            <a:ln w="12700" cap="flat" cmpd="sng">
              <a:solidFill>
                <a:schemeClr val="dk1"/>
              </a:solidFill>
              <a:prstDash val="solid"/>
              <a:round/>
              <a:headEnd type="none" w="sm" len="sm"/>
              <a:tailEnd type="none" w="sm" len="sm"/>
            </a:ln>
          </a:insideH>
          <a:insideV>
            <a:ln w="12700" cap="flat" cmpd="sng">
              <a:solidFill>
                <a:schemeClr val="dk1"/>
              </a:solidFill>
              <a:prstDash val="solid"/>
              <a:round/>
              <a:headEnd type="none" w="sm" len="sm"/>
              <a:tailEnd type="none" w="sm" len="sm"/>
            </a:ln>
          </a:insideV>
        </a:tcBdr>
        <a:fill>
          <a:solidFill>
            <a:srgbClr val="FFFFFF">
              <a:alpha val="0"/>
            </a:srgbClr>
          </a:solidFill>
        </a:fill>
      </a:tcStyle>
    </a:wholeTbl>
    <a:band1H>
      <a:tcTxStyle/>
      <a:tcStyle>
        <a:tcBdr/>
        <a:fill>
          <a:solidFill>
            <a:schemeClr val="dk1">
              <a:alpha val="20000"/>
            </a:schemeClr>
          </a:solidFill>
        </a:fill>
      </a:tcStyle>
    </a:band1H>
    <a:band2H>
      <a:tcTxStyle/>
      <a:tcStyle>
        <a:tcBdr/>
      </a:tcStyle>
    </a:band2H>
    <a:band1V>
      <a:tcTxStyle/>
      <a:tcStyle>
        <a:tcBdr/>
        <a:fill>
          <a:solidFill>
            <a:schemeClr val="dk1">
              <a:alpha val="20000"/>
            </a:schemeClr>
          </a:solidFill>
        </a:fill>
      </a:tcStyle>
    </a:band1V>
    <a:band2V>
      <a:tcTxStyle/>
      <a:tcStyle>
        <a:tcBdr/>
      </a:tcStyle>
    </a:band2V>
    <a:lastCol>
      <a:tcTxStyle b="on" i="off"/>
      <a:tcStyle>
        <a:tcBdr/>
      </a:tcStyle>
    </a:lastCol>
    <a:firstCol>
      <a:tcTxStyle b="on" i="off"/>
      <a:tcStyle>
        <a:tcBdr/>
      </a:tcStyle>
    </a:firstCol>
    <a:lastRow>
      <a:tcTxStyle b="on" i="off"/>
      <a:tcStyle>
        <a:tcBdr>
          <a:top>
            <a:ln w="50800" cap="flat" cmpd="sng">
              <a:solidFill>
                <a:schemeClr val="dk1"/>
              </a:solidFill>
              <a:prstDash val="solid"/>
              <a:round/>
              <a:headEnd type="none" w="sm" len="sm"/>
              <a:tailEnd type="none" w="sm" len="sm"/>
            </a:ln>
          </a:top>
        </a:tcBdr>
        <a:fill>
          <a:solidFill>
            <a:srgbClr val="FFFFFF">
              <a:alpha val="0"/>
            </a:srgbClr>
          </a:solidFill>
        </a:fill>
      </a:tcStyle>
    </a:lastRow>
    <a:seCell>
      <a:tcTxStyle/>
      <a:tcStyle>
        <a:tcBdr/>
      </a:tcStyle>
    </a:seCell>
    <a:swCell>
      <a:tcTxStyle/>
      <a:tcStyle>
        <a:tcBdr/>
      </a:tcStyle>
    </a:swCell>
    <a:firstRow>
      <a:tcTxStyle b="on" i="off"/>
      <a:tcStyle>
        <a:tcBdr>
          <a:bottom>
            <a:ln w="25400" cap="flat" cmpd="sng">
              <a:solidFill>
                <a:schemeClr val="dk1"/>
              </a:solidFill>
              <a:prstDash val="solid"/>
              <a:round/>
              <a:headEnd type="none" w="sm" len="sm"/>
              <a:tailEnd type="none" w="sm" len="sm"/>
            </a:ln>
          </a:bottom>
        </a:tcBdr>
        <a:fill>
          <a:solidFill>
            <a:srgbClr val="FFFFFF">
              <a:alpha val="0"/>
            </a:srgbClr>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8" d="100"/>
          <a:sy n="78" d="100"/>
        </p:scale>
        <p:origin x="1594" y="6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presProps" Target="presProps.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font" Target="fonts/font3.fntdata"/><Relationship Id="rId128" Type="http://schemas.openxmlformats.org/officeDocument/2006/relationships/font" Target="fonts/font8.fntdata"/><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font" Target="fonts/font14.fntdata"/><Relationship Id="rId139" Type="http://schemas.openxmlformats.org/officeDocument/2006/relationships/viewProps" Target="viewProp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font" Target="fonts/font4.fntdata"/><Relationship Id="rId129" Type="http://schemas.openxmlformats.org/officeDocument/2006/relationships/font" Target="fonts/font9.fntdata"/><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font" Target="fonts/font10.fntdata"/><Relationship Id="rId135" Type="http://schemas.openxmlformats.org/officeDocument/2006/relationships/font" Target="fonts/font15.fntdata"/><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notesMaster" Target="notesMasters/notesMaster1.xml"/><Relationship Id="rId125" Type="http://schemas.openxmlformats.org/officeDocument/2006/relationships/font" Target="fonts/font5.fntdata"/><Relationship Id="rId141"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font" Target="fonts/font11.fntdata"/><Relationship Id="rId136" Type="http://schemas.openxmlformats.org/officeDocument/2006/relationships/font" Target="fonts/font16.fntdata"/><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font" Target="fonts/font6.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font" Target="fonts/font1.fntdata"/><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customschemas.google.com/relationships/presentationmetadata" Target="metadata"/><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font" Target="fonts/font12.fntdata"/><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font" Target="fonts/font7.fntdata"/><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font" Target="fonts/font13.fntdata"/><Relationship Id="rId16" Type="http://schemas.openxmlformats.org/officeDocument/2006/relationships/slide" Target="slides/slide1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4" name="Google Shape;4;n"/>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5" name="Google Shape;5;n"/>
          <p:cNvSpPr>
            <a:spLocks noGrp="1" noRot="1" noChangeAspect="1"/>
          </p:cNvSpPr>
          <p:nvPr>
            <p:ph type="sldImg" idx="3"/>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0000"/>
              </a:lnSpc>
              <a:spcBef>
                <a:spcPts val="36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36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36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36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36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IN" sz="1200" b="0" i="0" u="none" strike="noStrike" cap="none">
                <a:solidFill>
                  <a:schemeClr val="dk1"/>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Arial"/>
                <a:buNone/>
              </a:p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
        <p:cNvGrpSpPr/>
        <p:nvPr/>
      </p:nvGrpSpPr>
      <p:grpSpPr>
        <a:xfrm>
          <a:off x="0" y="0"/>
          <a:ext cx="0" cy="0"/>
          <a:chOff x="0" y="0"/>
          <a:chExt cx="0" cy="0"/>
        </a:xfrm>
      </p:grpSpPr>
      <p:sp>
        <p:nvSpPr>
          <p:cNvPr id="47" name="Google Shape;47;p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8" name="Google Shape;48;p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SzPts val="1400"/>
              <a:buNone/>
            </a:pPr>
            <a:endParaRPr/>
          </a:p>
        </p:txBody>
      </p:sp>
      <p:sp>
        <p:nvSpPr>
          <p:cNvPr id="49" name="Google Shape;49;p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IN"/>
              <a:pPr marL="0" lvl="0" indent="0" algn="r" rtl="0">
                <a:lnSpc>
                  <a:spcPct val="100000"/>
                </a:lnSpc>
                <a:spcBef>
                  <a:spcPts val="0"/>
                </a:spcBef>
                <a:spcAft>
                  <a:spcPts val="0"/>
                </a:spcAft>
                <a:buSzPts val="1400"/>
                <a:buNone/>
              </a:pPr>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
        <p:cNvGrpSpPr/>
        <p:nvPr/>
      </p:nvGrpSpPr>
      <p:grpSpPr>
        <a:xfrm>
          <a:off x="0" y="0"/>
          <a:ext cx="0" cy="0"/>
          <a:chOff x="0" y="0"/>
          <a:chExt cx="0" cy="0"/>
        </a:xfrm>
      </p:grpSpPr>
      <p:sp>
        <p:nvSpPr>
          <p:cNvPr id="54" name="Google Shape;54;p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55" name="Google Shape;55;p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
        <p:cNvGrpSpPr/>
        <p:nvPr/>
      </p:nvGrpSpPr>
      <p:grpSpPr>
        <a:xfrm>
          <a:off x="0" y="0"/>
          <a:ext cx="0" cy="0"/>
          <a:chOff x="0" y="0"/>
          <a:chExt cx="0" cy="0"/>
        </a:xfrm>
      </p:grpSpPr>
      <p:sp>
        <p:nvSpPr>
          <p:cNvPr id="60" name="Google Shape;60;p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61" name="Google Shape;61;p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
        <p:cNvGrpSpPr/>
        <p:nvPr/>
      </p:nvGrpSpPr>
      <p:grpSpPr>
        <a:xfrm>
          <a:off x="0" y="0"/>
          <a:ext cx="0" cy="0"/>
          <a:chOff x="0" y="0"/>
          <a:chExt cx="0" cy="0"/>
        </a:xfrm>
      </p:grpSpPr>
      <p:sp>
        <p:nvSpPr>
          <p:cNvPr id="66" name="Google Shape;66;p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67" name="Google Shape;67;p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Google Shape;74;p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75" name="Google Shape;75;p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0" name="Google Shape;80;p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81" name="Google Shape;81;p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p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87" name="Google Shape;87;p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p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93" name="Google Shape;93;p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101" name="Google Shape;101;p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p1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107" name="Google Shape;107;p1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p1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113" name="Google Shape;113;p1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p1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121" name="Google Shape;121;p1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p1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127" name="Google Shape;127;p1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p1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133" name="Google Shape;133;p1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p1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148" name="Google Shape;148;p1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1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155" name="Google Shape;155;p1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Google Shape;160;p1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161" name="Google Shape;161;p1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Google Shape;166;p1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167" name="Google Shape;167;p1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p2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173" name="Google Shape;173;p2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p2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179" name="Google Shape;179;p2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p2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185" name="Google Shape;185;p2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p2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191" name="Google Shape;191;p2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p2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197" name="Google Shape;197;p2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2"/>
        <p:cNvGrpSpPr/>
        <p:nvPr/>
      </p:nvGrpSpPr>
      <p:grpSpPr>
        <a:xfrm>
          <a:off x="0" y="0"/>
          <a:ext cx="0" cy="0"/>
          <a:chOff x="0" y="0"/>
          <a:chExt cx="0" cy="0"/>
        </a:xfrm>
      </p:grpSpPr>
      <p:sp>
        <p:nvSpPr>
          <p:cNvPr id="243" name="Google Shape;243;p3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244" name="Google Shape;244;p3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
        <p:cNvGrpSpPr/>
        <p:nvPr/>
      </p:nvGrpSpPr>
      <p:grpSpPr>
        <a:xfrm>
          <a:off x="0" y="0"/>
          <a:ext cx="0" cy="0"/>
          <a:chOff x="0" y="0"/>
          <a:chExt cx="0" cy="0"/>
        </a:xfrm>
      </p:grpSpPr>
      <p:sp>
        <p:nvSpPr>
          <p:cNvPr id="249" name="Google Shape;249;p3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250" name="Google Shape;250;p3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p3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272" name="Google Shape;272;p3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Google Shape;203;p2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204" name="Google Shape;204;p2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p2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210" name="Google Shape;210;p2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p:cNvGrpSpPr/>
        <p:nvPr/>
      </p:nvGrpSpPr>
      <p:grpSpPr>
        <a:xfrm>
          <a:off x="0" y="0"/>
          <a:ext cx="0" cy="0"/>
          <a:chOff x="0" y="0"/>
          <a:chExt cx="0" cy="0"/>
        </a:xfrm>
      </p:grpSpPr>
      <p:sp>
        <p:nvSpPr>
          <p:cNvPr id="215" name="Google Shape;215;p2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216" name="Google Shape;216;p2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
        <p:cNvGrpSpPr/>
        <p:nvPr/>
      </p:nvGrpSpPr>
      <p:grpSpPr>
        <a:xfrm>
          <a:off x="0" y="0"/>
          <a:ext cx="0" cy="0"/>
          <a:chOff x="0" y="0"/>
          <a:chExt cx="0" cy="0"/>
        </a:xfrm>
      </p:grpSpPr>
      <p:sp>
        <p:nvSpPr>
          <p:cNvPr id="223" name="Google Shape;223;p2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224" name="Google Shape;224;p2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p2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230" name="Google Shape;230;p2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
        <p:cNvGrpSpPr/>
        <p:nvPr/>
      </p:nvGrpSpPr>
      <p:grpSpPr>
        <a:xfrm>
          <a:off x="0" y="0"/>
          <a:ext cx="0" cy="0"/>
          <a:chOff x="0" y="0"/>
          <a:chExt cx="0" cy="0"/>
        </a:xfrm>
      </p:grpSpPr>
      <p:sp>
        <p:nvSpPr>
          <p:cNvPr id="278" name="Google Shape;278;p3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279" name="Google Shape;279;p3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Google Shape;257;p3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258" name="Google Shape;258;p3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
        <p:cNvGrpSpPr/>
        <p:nvPr/>
      </p:nvGrpSpPr>
      <p:grpSpPr>
        <a:xfrm>
          <a:off x="0" y="0"/>
          <a:ext cx="0" cy="0"/>
          <a:chOff x="0" y="0"/>
          <a:chExt cx="0" cy="0"/>
        </a:xfrm>
      </p:grpSpPr>
      <p:sp>
        <p:nvSpPr>
          <p:cNvPr id="263" name="Google Shape;263;p3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264" name="Google Shape;264;p3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4"/>
        <p:cNvGrpSpPr/>
        <p:nvPr/>
      </p:nvGrpSpPr>
      <p:grpSpPr>
        <a:xfrm>
          <a:off x="0" y="0"/>
          <a:ext cx="0" cy="0"/>
          <a:chOff x="0" y="0"/>
          <a:chExt cx="0" cy="0"/>
        </a:xfrm>
      </p:grpSpPr>
      <p:sp>
        <p:nvSpPr>
          <p:cNvPr id="285" name="Google Shape;285;p3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286" name="Google Shape;286;p3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p:cNvGrpSpPr/>
        <p:nvPr/>
      </p:nvGrpSpPr>
      <p:grpSpPr>
        <a:xfrm>
          <a:off x="0" y="0"/>
          <a:ext cx="0" cy="0"/>
          <a:chOff x="0" y="0"/>
          <a:chExt cx="0" cy="0"/>
        </a:xfrm>
      </p:grpSpPr>
      <p:sp>
        <p:nvSpPr>
          <p:cNvPr id="291" name="Google Shape;291;p3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292" name="Google Shape;292;p3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8"/>
        <p:cNvGrpSpPr/>
        <p:nvPr/>
      </p:nvGrpSpPr>
      <p:grpSpPr>
        <a:xfrm>
          <a:off x="0" y="0"/>
          <a:ext cx="0" cy="0"/>
          <a:chOff x="0" y="0"/>
          <a:chExt cx="0" cy="0"/>
        </a:xfrm>
      </p:grpSpPr>
      <p:sp>
        <p:nvSpPr>
          <p:cNvPr id="299" name="Google Shape;299;p3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300" name="Google Shape;300;p3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4"/>
        <p:cNvGrpSpPr/>
        <p:nvPr/>
      </p:nvGrpSpPr>
      <p:grpSpPr>
        <a:xfrm>
          <a:off x="0" y="0"/>
          <a:ext cx="0" cy="0"/>
          <a:chOff x="0" y="0"/>
          <a:chExt cx="0" cy="0"/>
        </a:xfrm>
      </p:grpSpPr>
      <p:sp>
        <p:nvSpPr>
          <p:cNvPr id="305" name="Google Shape;305;p4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306" name="Google Shape;306;p4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p4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312" name="Google Shape;312;p4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5"/>
        <p:cNvGrpSpPr/>
        <p:nvPr/>
      </p:nvGrpSpPr>
      <p:grpSpPr>
        <a:xfrm>
          <a:off x="0" y="0"/>
          <a:ext cx="0" cy="0"/>
          <a:chOff x="0" y="0"/>
          <a:chExt cx="0" cy="0"/>
        </a:xfrm>
      </p:grpSpPr>
      <p:sp>
        <p:nvSpPr>
          <p:cNvPr id="326" name="Google Shape;326;p4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327" name="Google Shape;327;p4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1"/>
        <p:cNvGrpSpPr/>
        <p:nvPr/>
      </p:nvGrpSpPr>
      <p:grpSpPr>
        <a:xfrm>
          <a:off x="0" y="0"/>
          <a:ext cx="0" cy="0"/>
          <a:chOff x="0" y="0"/>
          <a:chExt cx="0" cy="0"/>
        </a:xfrm>
      </p:grpSpPr>
      <p:sp>
        <p:nvSpPr>
          <p:cNvPr id="332" name="Google Shape;332;p4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333" name="Google Shape;333;p4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7"/>
        <p:cNvGrpSpPr/>
        <p:nvPr/>
      </p:nvGrpSpPr>
      <p:grpSpPr>
        <a:xfrm>
          <a:off x="0" y="0"/>
          <a:ext cx="0" cy="0"/>
          <a:chOff x="0" y="0"/>
          <a:chExt cx="0" cy="0"/>
        </a:xfrm>
      </p:grpSpPr>
      <p:sp>
        <p:nvSpPr>
          <p:cNvPr id="338" name="Google Shape;338;p4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339" name="Google Shape;339;p4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3"/>
        <p:cNvGrpSpPr/>
        <p:nvPr/>
      </p:nvGrpSpPr>
      <p:grpSpPr>
        <a:xfrm>
          <a:off x="0" y="0"/>
          <a:ext cx="0" cy="0"/>
          <a:chOff x="0" y="0"/>
          <a:chExt cx="0" cy="0"/>
        </a:xfrm>
      </p:grpSpPr>
      <p:sp>
        <p:nvSpPr>
          <p:cNvPr id="344" name="Google Shape;344;p4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345" name="Google Shape;345;p4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9"/>
        <p:cNvGrpSpPr/>
        <p:nvPr/>
      </p:nvGrpSpPr>
      <p:grpSpPr>
        <a:xfrm>
          <a:off x="0" y="0"/>
          <a:ext cx="0" cy="0"/>
          <a:chOff x="0" y="0"/>
          <a:chExt cx="0" cy="0"/>
        </a:xfrm>
      </p:grpSpPr>
      <p:sp>
        <p:nvSpPr>
          <p:cNvPr id="350" name="Google Shape;350;p4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51" name="Google Shape;351;p4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2"/>
        <p:cNvGrpSpPr/>
        <p:nvPr/>
      </p:nvGrpSpPr>
      <p:grpSpPr>
        <a:xfrm>
          <a:off x="0" y="0"/>
          <a:ext cx="0" cy="0"/>
          <a:chOff x="0" y="0"/>
          <a:chExt cx="0" cy="0"/>
        </a:xfrm>
      </p:grpSpPr>
      <p:sp>
        <p:nvSpPr>
          <p:cNvPr id="363" name="Google Shape;363;p4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64" name="Google Shape;364;p4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2"/>
        <p:cNvGrpSpPr/>
        <p:nvPr/>
      </p:nvGrpSpPr>
      <p:grpSpPr>
        <a:xfrm>
          <a:off x="0" y="0"/>
          <a:ext cx="0" cy="0"/>
          <a:chOff x="0" y="0"/>
          <a:chExt cx="0" cy="0"/>
        </a:xfrm>
      </p:grpSpPr>
      <p:sp>
        <p:nvSpPr>
          <p:cNvPr id="373" name="Google Shape;373;p4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74" name="Google Shape;374;p4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1"/>
        <p:cNvGrpSpPr/>
        <p:nvPr/>
      </p:nvGrpSpPr>
      <p:grpSpPr>
        <a:xfrm>
          <a:off x="0" y="0"/>
          <a:ext cx="0" cy="0"/>
          <a:chOff x="0" y="0"/>
          <a:chExt cx="0" cy="0"/>
        </a:xfrm>
      </p:grpSpPr>
      <p:sp>
        <p:nvSpPr>
          <p:cNvPr id="382" name="Google Shape;382;p5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83" name="Google Shape;383;p5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9"/>
        <p:cNvGrpSpPr/>
        <p:nvPr/>
      </p:nvGrpSpPr>
      <p:grpSpPr>
        <a:xfrm>
          <a:off x="0" y="0"/>
          <a:ext cx="0" cy="0"/>
          <a:chOff x="0" y="0"/>
          <a:chExt cx="0" cy="0"/>
        </a:xfrm>
      </p:grpSpPr>
      <p:sp>
        <p:nvSpPr>
          <p:cNvPr id="390" name="Google Shape;390;p5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391" name="Google Shape;391;p5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5"/>
        <p:cNvGrpSpPr/>
        <p:nvPr/>
      </p:nvGrpSpPr>
      <p:grpSpPr>
        <a:xfrm>
          <a:off x="0" y="0"/>
          <a:ext cx="0" cy="0"/>
          <a:chOff x="0" y="0"/>
          <a:chExt cx="0" cy="0"/>
        </a:xfrm>
      </p:grpSpPr>
      <p:sp>
        <p:nvSpPr>
          <p:cNvPr id="396" name="Google Shape;396;p5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397" name="Google Shape;397;p5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1"/>
        <p:cNvGrpSpPr/>
        <p:nvPr/>
      </p:nvGrpSpPr>
      <p:grpSpPr>
        <a:xfrm>
          <a:off x="0" y="0"/>
          <a:ext cx="0" cy="0"/>
          <a:chOff x="0" y="0"/>
          <a:chExt cx="0" cy="0"/>
        </a:xfrm>
      </p:grpSpPr>
      <p:sp>
        <p:nvSpPr>
          <p:cNvPr id="402" name="Google Shape;402;p5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403" name="Google Shape;403;p5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9"/>
        <p:cNvGrpSpPr/>
        <p:nvPr/>
      </p:nvGrpSpPr>
      <p:grpSpPr>
        <a:xfrm>
          <a:off x="0" y="0"/>
          <a:ext cx="0" cy="0"/>
          <a:chOff x="0" y="0"/>
          <a:chExt cx="0" cy="0"/>
        </a:xfrm>
      </p:grpSpPr>
      <p:sp>
        <p:nvSpPr>
          <p:cNvPr id="410" name="Google Shape;410;p5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411" name="Google Shape;411;p5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5"/>
        <p:cNvGrpSpPr/>
        <p:nvPr/>
      </p:nvGrpSpPr>
      <p:grpSpPr>
        <a:xfrm>
          <a:off x="0" y="0"/>
          <a:ext cx="0" cy="0"/>
          <a:chOff x="0" y="0"/>
          <a:chExt cx="0" cy="0"/>
        </a:xfrm>
      </p:grpSpPr>
      <p:sp>
        <p:nvSpPr>
          <p:cNvPr id="416" name="Google Shape;416;p5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417" name="Google Shape;417;p5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2"/>
        <p:cNvGrpSpPr/>
        <p:nvPr/>
      </p:nvGrpSpPr>
      <p:grpSpPr>
        <a:xfrm>
          <a:off x="0" y="0"/>
          <a:ext cx="0" cy="0"/>
          <a:chOff x="0" y="0"/>
          <a:chExt cx="0" cy="0"/>
        </a:xfrm>
      </p:grpSpPr>
      <p:sp>
        <p:nvSpPr>
          <p:cNvPr id="423" name="Google Shape;423;p5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424" name="Google Shape;424;p5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6"/>
        <p:cNvGrpSpPr/>
        <p:nvPr/>
      </p:nvGrpSpPr>
      <p:grpSpPr>
        <a:xfrm>
          <a:off x="0" y="0"/>
          <a:ext cx="0" cy="0"/>
          <a:chOff x="0" y="0"/>
          <a:chExt cx="0" cy="0"/>
        </a:xfrm>
      </p:grpSpPr>
      <p:sp>
        <p:nvSpPr>
          <p:cNvPr id="437" name="Google Shape;437;p5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438" name="Google Shape;438;p5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5"/>
        <p:cNvGrpSpPr/>
        <p:nvPr/>
      </p:nvGrpSpPr>
      <p:grpSpPr>
        <a:xfrm>
          <a:off x="0" y="0"/>
          <a:ext cx="0" cy="0"/>
          <a:chOff x="0" y="0"/>
          <a:chExt cx="0" cy="0"/>
        </a:xfrm>
      </p:grpSpPr>
      <p:sp>
        <p:nvSpPr>
          <p:cNvPr id="446" name="Google Shape;446;p5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447" name="Google Shape;447;p5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3"/>
        <p:cNvGrpSpPr/>
        <p:nvPr/>
      </p:nvGrpSpPr>
      <p:grpSpPr>
        <a:xfrm>
          <a:off x="0" y="0"/>
          <a:ext cx="0" cy="0"/>
          <a:chOff x="0" y="0"/>
          <a:chExt cx="0" cy="0"/>
        </a:xfrm>
      </p:grpSpPr>
      <p:sp>
        <p:nvSpPr>
          <p:cNvPr id="454" name="Google Shape;454;p6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455" name="Google Shape;455;p6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5"/>
        <p:cNvGrpSpPr/>
        <p:nvPr/>
      </p:nvGrpSpPr>
      <p:grpSpPr>
        <a:xfrm>
          <a:off x="0" y="0"/>
          <a:ext cx="0" cy="0"/>
          <a:chOff x="0" y="0"/>
          <a:chExt cx="0" cy="0"/>
        </a:xfrm>
      </p:grpSpPr>
      <p:sp>
        <p:nvSpPr>
          <p:cNvPr id="466" name="Google Shape;466;p6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467" name="Google Shape;467;p6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8"/>
        <p:cNvGrpSpPr/>
        <p:nvPr/>
      </p:nvGrpSpPr>
      <p:grpSpPr>
        <a:xfrm>
          <a:off x="0" y="0"/>
          <a:ext cx="0" cy="0"/>
          <a:chOff x="0" y="0"/>
          <a:chExt cx="0" cy="0"/>
        </a:xfrm>
      </p:grpSpPr>
      <p:sp>
        <p:nvSpPr>
          <p:cNvPr id="479" name="Google Shape;479;p6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480" name="Google Shape;480;p6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5"/>
        <p:cNvGrpSpPr/>
        <p:nvPr/>
      </p:nvGrpSpPr>
      <p:grpSpPr>
        <a:xfrm>
          <a:off x="0" y="0"/>
          <a:ext cx="0" cy="0"/>
          <a:chOff x="0" y="0"/>
          <a:chExt cx="0" cy="0"/>
        </a:xfrm>
      </p:grpSpPr>
      <p:sp>
        <p:nvSpPr>
          <p:cNvPr id="486" name="Google Shape;486;p6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487" name="Google Shape;487;p6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2"/>
        <p:cNvGrpSpPr/>
        <p:nvPr/>
      </p:nvGrpSpPr>
      <p:grpSpPr>
        <a:xfrm>
          <a:off x="0" y="0"/>
          <a:ext cx="0" cy="0"/>
          <a:chOff x="0" y="0"/>
          <a:chExt cx="0" cy="0"/>
        </a:xfrm>
      </p:grpSpPr>
      <p:sp>
        <p:nvSpPr>
          <p:cNvPr id="493" name="Google Shape;493;p6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494" name="Google Shape;494;p6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9"/>
        <p:cNvGrpSpPr/>
        <p:nvPr/>
      </p:nvGrpSpPr>
      <p:grpSpPr>
        <a:xfrm>
          <a:off x="0" y="0"/>
          <a:ext cx="0" cy="0"/>
          <a:chOff x="0" y="0"/>
          <a:chExt cx="0" cy="0"/>
        </a:xfrm>
      </p:grpSpPr>
      <p:sp>
        <p:nvSpPr>
          <p:cNvPr id="500" name="Google Shape;500;p6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501" name="Google Shape;501;p6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8"/>
        <p:cNvGrpSpPr/>
        <p:nvPr/>
      </p:nvGrpSpPr>
      <p:grpSpPr>
        <a:xfrm>
          <a:off x="0" y="0"/>
          <a:ext cx="0" cy="0"/>
          <a:chOff x="0" y="0"/>
          <a:chExt cx="0" cy="0"/>
        </a:xfrm>
      </p:grpSpPr>
      <p:sp>
        <p:nvSpPr>
          <p:cNvPr id="509" name="Google Shape;509;p6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510" name="Google Shape;510;p6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6"/>
        <p:cNvGrpSpPr/>
        <p:nvPr/>
      </p:nvGrpSpPr>
      <p:grpSpPr>
        <a:xfrm>
          <a:off x="0" y="0"/>
          <a:ext cx="0" cy="0"/>
          <a:chOff x="0" y="0"/>
          <a:chExt cx="0" cy="0"/>
        </a:xfrm>
      </p:grpSpPr>
      <p:sp>
        <p:nvSpPr>
          <p:cNvPr id="517" name="Google Shape;517;p6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518" name="Google Shape;518;p6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6"/>
        <p:cNvGrpSpPr/>
        <p:nvPr/>
      </p:nvGrpSpPr>
      <p:grpSpPr>
        <a:xfrm>
          <a:off x="0" y="0"/>
          <a:ext cx="0" cy="0"/>
          <a:chOff x="0" y="0"/>
          <a:chExt cx="0" cy="0"/>
        </a:xfrm>
      </p:grpSpPr>
      <p:sp>
        <p:nvSpPr>
          <p:cNvPr id="527" name="Google Shape;527;p7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528" name="Google Shape;528;p7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6"/>
        <p:cNvGrpSpPr/>
        <p:nvPr/>
      </p:nvGrpSpPr>
      <p:grpSpPr>
        <a:xfrm>
          <a:off x="0" y="0"/>
          <a:ext cx="0" cy="0"/>
          <a:chOff x="0" y="0"/>
          <a:chExt cx="0" cy="0"/>
        </a:xfrm>
      </p:grpSpPr>
      <p:sp>
        <p:nvSpPr>
          <p:cNvPr id="537" name="Google Shape;537;p7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538" name="Google Shape;538;p7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4"/>
        <p:cNvGrpSpPr/>
        <p:nvPr/>
      </p:nvGrpSpPr>
      <p:grpSpPr>
        <a:xfrm>
          <a:off x="0" y="0"/>
          <a:ext cx="0" cy="0"/>
          <a:chOff x="0" y="0"/>
          <a:chExt cx="0" cy="0"/>
        </a:xfrm>
      </p:grpSpPr>
      <p:sp>
        <p:nvSpPr>
          <p:cNvPr id="545" name="Google Shape;545;p7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546" name="Google Shape;546;p7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2"/>
        <p:cNvGrpSpPr/>
        <p:nvPr/>
      </p:nvGrpSpPr>
      <p:grpSpPr>
        <a:xfrm>
          <a:off x="0" y="0"/>
          <a:ext cx="0" cy="0"/>
          <a:chOff x="0" y="0"/>
          <a:chExt cx="0" cy="0"/>
        </a:xfrm>
      </p:grpSpPr>
      <p:sp>
        <p:nvSpPr>
          <p:cNvPr id="553" name="Google Shape;553;p7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554" name="Google Shape;554;p7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0"/>
        <p:cNvGrpSpPr/>
        <p:nvPr/>
      </p:nvGrpSpPr>
      <p:grpSpPr>
        <a:xfrm>
          <a:off x="0" y="0"/>
          <a:ext cx="0" cy="0"/>
          <a:chOff x="0" y="0"/>
          <a:chExt cx="0" cy="0"/>
        </a:xfrm>
      </p:grpSpPr>
      <p:sp>
        <p:nvSpPr>
          <p:cNvPr id="561" name="Google Shape;561;p7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562" name="Google Shape;562;p7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8"/>
        <p:cNvGrpSpPr/>
        <p:nvPr/>
      </p:nvGrpSpPr>
      <p:grpSpPr>
        <a:xfrm>
          <a:off x="0" y="0"/>
          <a:ext cx="0" cy="0"/>
          <a:chOff x="0" y="0"/>
          <a:chExt cx="0" cy="0"/>
        </a:xfrm>
      </p:grpSpPr>
      <p:sp>
        <p:nvSpPr>
          <p:cNvPr id="569" name="Google Shape;569;p7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570" name="Google Shape;570;p7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4"/>
        <p:cNvGrpSpPr/>
        <p:nvPr/>
      </p:nvGrpSpPr>
      <p:grpSpPr>
        <a:xfrm>
          <a:off x="0" y="0"/>
          <a:ext cx="0" cy="0"/>
          <a:chOff x="0" y="0"/>
          <a:chExt cx="0" cy="0"/>
        </a:xfrm>
      </p:grpSpPr>
      <p:sp>
        <p:nvSpPr>
          <p:cNvPr id="575" name="Google Shape;575;p7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76" name="Google Shape;576;p7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6"/>
        <p:cNvGrpSpPr/>
        <p:nvPr/>
      </p:nvGrpSpPr>
      <p:grpSpPr>
        <a:xfrm>
          <a:off x="0" y="0"/>
          <a:ext cx="0" cy="0"/>
          <a:chOff x="0" y="0"/>
          <a:chExt cx="0" cy="0"/>
        </a:xfrm>
      </p:grpSpPr>
      <p:sp>
        <p:nvSpPr>
          <p:cNvPr id="587" name="Google Shape;587;p7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88" name="Google Shape;588;p7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6"/>
        <p:cNvGrpSpPr/>
        <p:nvPr/>
      </p:nvGrpSpPr>
      <p:grpSpPr>
        <a:xfrm>
          <a:off x="0" y="0"/>
          <a:ext cx="0" cy="0"/>
          <a:chOff x="0" y="0"/>
          <a:chExt cx="0" cy="0"/>
        </a:xfrm>
      </p:grpSpPr>
      <p:sp>
        <p:nvSpPr>
          <p:cNvPr id="597" name="Google Shape;597;p7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98" name="Google Shape;598;p7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5"/>
        <p:cNvGrpSpPr/>
        <p:nvPr/>
      </p:nvGrpSpPr>
      <p:grpSpPr>
        <a:xfrm>
          <a:off x="0" y="0"/>
          <a:ext cx="0" cy="0"/>
          <a:chOff x="0" y="0"/>
          <a:chExt cx="0" cy="0"/>
        </a:xfrm>
      </p:grpSpPr>
      <p:sp>
        <p:nvSpPr>
          <p:cNvPr id="606" name="Google Shape;606;p7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07" name="Google Shape;607;p7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8"/>
        <p:cNvGrpSpPr/>
        <p:nvPr/>
      </p:nvGrpSpPr>
      <p:grpSpPr>
        <a:xfrm>
          <a:off x="0" y="0"/>
          <a:ext cx="0" cy="0"/>
          <a:chOff x="0" y="0"/>
          <a:chExt cx="0" cy="0"/>
        </a:xfrm>
      </p:grpSpPr>
      <p:sp>
        <p:nvSpPr>
          <p:cNvPr id="619" name="Google Shape;619;p8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20" name="Google Shape;620;p8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8"/>
        <p:cNvGrpSpPr/>
        <p:nvPr/>
      </p:nvGrpSpPr>
      <p:grpSpPr>
        <a:xfrm>
          <a:off x="0" y="0"/>
          <a:ext cx="0" cy="0"/>
          <a:chOff x="0" y="0"/>
          <a:chExt cx="0" cy="0"/>
        </a:xfrm>
      </p:grpSpPr>
      <p:sp>
        <p:nvSpPr>
          <p:cNvPr id="629" name="Google Shape;629;p8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30" name="Google Shape;630;p8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9"/>
        <p:cNvGrpSpPr/>
        <p:nvPr/>
      </p:nvGrpSpPr>
      <p:grpSpPr>
        <a:xfrm>
          <a:off x="0" y="0"/>
          <a:ext cx="0" cy="0"/>
          <a:chOff x="0" y="0"/>
          <a:chExt cx="0" cy="0"/>
        </a:xfrm>
      </p:grpSpPr>
      <p:sp>
        <p:nvSpPr>
          <p:cNvPr id="640" name="Google Shape;640;p8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41" name="Google Shape;641;p8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1"/>
        <p:cNvGrpSpPr/>
        <p:nvPr/>
      </p:nvGrpSpPr>
      <p:grpSpPr>
        <a:xfrm>
          <a:off x="0" y="0"/>
          <a:ext cx="0" cy="0"/>
          <a:chOff x="0" y="0"/>
          <a:chExt cx="0" cy="0"/>
        </a:xfrm>
      </p:grpSpPr>
      <p:sp>
        <p:nvSpPr>
          <p:cNvPr id="652" name="Google Shape;652;p8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653" name="Google Shape;653;p8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0"/>
        <p:cNvGrpSpPr/>
        <p:nvPr/>
      </p:nvGrpSpPr>
      <p:grpSpPr>
        <a:xfrm>
          <a:off x="0" y="0"/>
          <a:ext cx="0" cy="0"/>
          <a:chOff x="0" y="0"/>
          <a:chExt cx="0" cy="0"/>
        </a:xfrm>
      </p:grpSpPr>
      <p:sp>
        <p:nvSpPr>
          <p:cNvPr id="661" name="Google Shape;661;p8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662" name="Google Shape;662;p8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6"/>
        <p:cNvGrpSpPr/>
        <p:nvPr/>
      </p:nvGrpSpPr>
      <p:grpSpPr>
        <a:xfrm>
          <a:off x="0" y="0"/>
          <a:ext cx="0" cy="0"/>
          <a:chOff x="0" y="0"/>
          <a:chExt cx="0" cy="0"/>
        </a:xfrm>
      </p:grpSpPr>
      <p:sp>
        <p:nvSpPr>
          <p:cNvPr id="667" name="Google Shape;667;p8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668" name="Google Shape;668;p8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4"/>
        <p:cNvGrpSpPr/>
        <p:nvPr/>
      </p:nvGrpSpPr>
      <p:grpSpPr>
        <a:xfrm>
          <a:off x="0" y="0"/>
          <a:ext cx="0" cy="0"/>
          <a:chOff x="0" y="0"/>
          <a:chExt cx="0" cy="0"/>
        </a:xfrm>
      </p:grpSpPr>
      <p:sp>
        <p:nvSpPr>
          <p:cNvPr id="675" name="Google Shape;675;p8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676" name="Google Shape;676;p8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0"/>
        <p:cNvGrpSpPr/>
        <p:nvPr/>
      </p:nvGrpSpPr>
      <p:grpSpPr>
        <a:xfrm>
          <a:off x="0" y="0"/>
          <a:ext cx="0" cy="0"/>
          <a:chOff x="0" y="0"/>
          <a:chExt cx="0" cy="0"/>
        </a:xfrm>
      </p:grpSpPr>
      <p:sp>
        <p:nvSpPr>
          <p:cNvPr id="681" name="Google Shape;681;p8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682" name="Google Shape;682;p8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6"/>
        <p:cNvGrpSpPr/>
        <p:nvPr/>
      </p:nvGrpSpPr>
      <p:grpSpPr>
        <a:xfrm>
          <a:off x="0" y="0"/>
          <a:ext cx="0" cy="0"/>
          <a:chOff x="0" y="0"/>
          <a:chExt cx="0" cy="0"/>
        </a:xfrm>
      </p:grpSpPr>
      <p:sp>
        <p:nvSpPr>
          <p:cNvPr id="687" name="Google Shape;687;p8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688" name="Google Shape;688;p8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2"/>
        <p:cNvGrpSpPr/>
        <p:nvPr/>
      </p:nvGrpSpPr>
      <p:grpSpPr>
        <a:xfrm>
          <a:off x="0" y="0"/>
          <a:ext cx="0" cy="0"/>
          <a:chOff x="0" y="0"/>
          <a:chExt cx="0" cy="0"/>
        </a:xfrm>
      </p:grpSpPr>
      <p:sp>
        <p:nvSpPr>
          <p:cNvPr id="693" name="Google Shape;693;p8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694" name="Google Shape;694;p8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8"/>
        <p:cNvGrpSpPr/>
        <p:nvPr/>
      </p:nvGrpSpPr>
      <p:grpSpPr>
        <a:xfrm>
          <a:off x="0" y="0"/>
          <a:ext cx="0" cy="0"/>
          <a:chOff x="0" y="0"/>
          <a:chExt cx="0" cy="0"/>
        </a:xfrm>
      </p:grpSpPr>
      <p:sp>
        <p:nvSpPr>
          <p:cNvPr id="699" name="Google Shape;699;p9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700" name="Google Shape;700;p9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6"/>
        <p:cNvGrpSpPr/>
        <p:nvPr/>
      </p:nvGrpSpPr>
      <p:grpSpPr>
        <a:xfrm>
          <a:off x="0" y="0"/>
          <a:ext cx="0" cy="0"/>
          <a:chOff x="0" y="0"/>
          <a:chExt cx="0" cy="0"/>
        </a:xfrm>
      </p:grpSpPr>
      <p:sp>
        <p:nvSpPr>
          <p:cNvPr id="707" name="Google Shape;707;p9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708" name="Google Shape;708;p9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2"/>
        <p:cNvGrpSpPr/>
        <p:nvPr/>
      </p:nvGrpSpPr>
      <p:grpSpPr>
        <a:xfrm>
          <a:off x="0" y="0"/>
          <a:ext cx="0" cy="0"/>
          <a:chOff x="0" y="0"/>
          <a:chExt cx="0" cy="0"/>
        </a:xfrm>
      </p:grpSpPr>
      <p:sp>
        <p:nvSpPr>
          <p:cNvPr id="713" name="Google Shape;713;p9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714" name="Google Shape;714;p9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9"/>
        <p:cNvGrpSpPr/>
        <p:nvPr/>
      </p:nvGrpSpPr>
      <p:grpSpPr>
        <a:xfrm>
          <a:off x="0" y="0"/>
          <a:ext cx="0" cy="0"/>
          <a:chOff x="0" y="0"/>
          <a:chExt cx="0" cy="0"/>
        </a:xfrm>
      </p:grpSpPr>
      <p:sp>
        <p:nvSpPr>
          <p:cNvPr id="720" name="Google Shape;720;p9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721" name="Google Shape;721;p9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5"/>
        <p:cNvGrpSpPr/>
        <p:nvPr/>
      </p:nvGrpSpPr>
      <p:grpSpPr>
        <a:xfrm>
          <a:off x="0" y="0"/>
          <a:ext cx="0" cy="0"/>
          <a:chOff x="0" y="0"/>
          <a:chExt cx="0" cy="0"/>
        </a:xfrm>
      </p:grpSpPr>
      <p:sp>
        <p:nvSpPr>
          <p:cNvPr id="726" name="Google Shape;726;p9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727" name="Google Shape;727;p9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1"/>
        <p:cNvGrpSpPr/>
        <p:nvPr/>
      </p:nvGrpSpPr>
      <p:grpSpPr>
        <a:xfrm>
          <a:off x="0" y="0"/>
          <a:ext cx="0" cy="0"/>
          <a:chOff x="0" y="0"/>
          <a:chExt cx="0" cy="0"/>
        </a:xfrm>
      </p:grpSpPr>
      <p:sp>
        <p:nvSpPr>
          <p:cNvPr id="732" name="Google Shape;732;p9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733" name="Google Shape;733;p9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7"/>
        <p:cNvGrpSpPr/>
        <p:nvPr/>
      </p:nvGrpSpPr>
      <p:grpSpPr>
        <a:xfrm>
          <a:off x="0" y="0"/>
          <a:ext cx="0" cy="0"/>
          <a:chOff x="0" y="0"/>
          <a:chExt cx="0" cy="0"/>
        </a:xfrm>
      </p:grpSpPr>
      <p:sp>
        <p:nvSpPr>
          <p:cNvPr id="738" name="Google Shape;738;p9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739" name="Google Shape;739;p9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3"/>
        <p:cNvGrpSpPr/>
        <p:nvPr/>
      </p:nvGrpSpPr>
      <p:grpSpPr>
        <a:xfrm>
          <a:off x="0" y="0"/>
          <a:ext cx="0" cy="0"/>
          <a:chOff x="0" y="0"/>
          <a:chExt cx="0" cy="0"/>
        </a:xfrm>
      </p:grpSpPr>
      <p:sp>
        <p:nvSpPr>
          <p:cNvPr id="744" name="Google Shape;744;p9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745" name="Google Shape;745;p9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9"/>
        <p:cNvGrpSpPr/>
        <p:nvPr/>
      </p:nvGrpSpPr>
      <p:grpSpPr>
        <a:xfrm>
          <a:off x="0" y="0"/>
          <a:ext cx="0" cy="0"/>
          <a:chOff x="0" y="0"/>
          <a:chExt cx="0" cy="0"/>
        </a:xfrm>
      </p:grpSpPr>
      <p:sp>
        <p:nvSpPr>
          <p:cNvPr id="750" name="Google Shape;750;p9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751" name="Google Shape;751;p9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5"/>
        <p:cNvGrpSpPr/>
        <p:nvPr/>
      </p:nvGrpSpPr>
      <p:grpSpPr>
        <a:xfrm>
          <a:off x="0" y="0"/>
          <a:ext cx="0" cy="0"/>
          <a:chOff x="0" y="0"/>
          <a:chExt cx="0" cy="0"/>
        </a:xfrm>
      </p:grpSpPr>
      <p:sp>
        <p:nvSpPr>
          <p:cNvPr id="756" name="Google Shape;756;p9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757" name="Google Shape;757;p9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1"/>
        <p:cNvGrpSpPr/>
        <p:nvPr/>
      </p:nvGrpSpPr>
      <p:grpSpPr>
        <a:xfrm>
          <a:off x="0" y="0"/>
          <a:ext cx="0" cy="0"/>
          <a:chOff x="0" y="0"/>
          <a:chExt cx="0" cy="0"/>
        </a:xfrm>
      </p:grpSpPr>
      <p:sp>
        <p:nvSpPr>
          <p:cNvPr id="762" name="Google Shape;762;p10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763" name="Google Shape;763;p10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0"/>
        <p:cNvGrpSpPr/>
        <p:nvPr/>
      </p:nvGrpSpPr>
      <p:grpSpPr>
        <a:xfrm>
          <a:off x="0" y="0"/>
          <a:ext cx="0" cy="0"/>
          <a:chOff x="0" y="0"/>
          <a:chExt cx="0" cy="0"/>
        </a:xfrm>
      </p:grpSpPr>
      <p:sp>
        <p:nvSpPr>
          <p:cNvPr id="771" name="Google Shape;771;p10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772" name="Google Shape;772;p10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6"/>
        <p:cNvGrpSpPr/>
        <p:nvPr/>
      </p:nvGrpSpPr>
      <p:grpSpPr>
        <a:xfrm>
          <a:off x="0" y="0"/>
          <a:ext cx="0" cy="0"/>
          <a:chOff x="0" y="0"/>
          <a:chExt cx="0" cy="0"/>
        </a:xfrm>
      </p:grpSpPr>
      <p:sp>
        <p:nvSpPr>
          <p:cNvPr id="777" name="Google Shape;777;p10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778" name="Google Shape;778;p10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3"/>
        <p:cNvGrpSpPr/>
        <p:nvPr/>
      </p:nvGrpSpPr>
      <p:grpSpPr>
        <a:xfrm>
          <a:off x="0" y="0"/>
          <a:ext cx="0" cy="0"/>
          <a:chOff x="0" y="0"/>
          <a:chExt cx="0" cy="0"/>
        </a:xfrm>
      </p:grpSpPr>
      <p:sp>
        <p:nvSpPr>
          <p:cNvPr id="784" name="Google Shape;784;p10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785" name="Google Shape;785;p10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0"/>
        <p:cNvGrpSpPr/>
        <p:nvPr/>
      </p:nvGrpSpPr>
      <p:grpSpPr>
        <a:xfrm>
          <a:off x="0" y="0"/>
          <a:ext cx="0" cy="0"/>
          <a:chOff x="0" y="0"/>
          <a:chExt cx="0" cy="0"/>
        </a:xfrm>
      </p:grpSpPr>
      <p:sp>
        <p:nvSpPr>
          <p:cNvPr id="791" name="Google Shape;791;p10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792" name="Google Shape;792;p10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6"/>
        <p:cNvGrpSpPr/>
        <p:nvPr/>
      </p:nvGrpSpPr>
      <p:grpSpPr>
        <a:xfrm>
          <a:off x="0" y="0"/>
          <a:ext cx="0" cy="0"/>
          <a:chOff x="0" y="0"/>
          <a:chExt cx="0" cy="0"/>
        </a:xfrm>
      </p:grpSpPr>
      <p:sp>
        <p:nvSpPr>
          <p:cNvPr id="797" name="Google Shape;797;p10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798" name="Google Shape;798;p10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8"/>
        <p:cNvGrpSpPr/>
        <p:nvPr/>
      </p:nvGrpSpPr>
      <p:grpSpPr>
        <a:xfrm>
          <a:off x="0" y="0"/>
          <a:ext cx="0" cy="0"/>
          <a:chOff x="0" y="0"/>
          <a:chExt cx="0" cy="0"/>
        </a:xfrm>
      </p:grpSpPr>
      <p:sp>
        <p:nvSpPr>
          <p:cNvPr id="809" name="Google Shape;809;p10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810" name="Google Shape;810;p10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2"/>
        <p:cNvGrpSpPr/>
        <p:nvPr/>
      </p:nvGrpSpPr>
      <p:grpSpPr>
        <a:xfrm>
          <a:off x="0" y="0"/>
          <a:ext cx="0" cy="0"/>
          <a:chOff x="0" y="0"/>
          <a:chExt cx="0" cy="0"/>
        </a:xfrm>
      </p:grpSpPr>
      <p:sp>
        <p:nvSpPr>
          <p:cNvPr id="803" name="Google Shape;803;p10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804" name="Google Shape;804;p10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4"/>
        <p:cNvGrpSpPr/>
        <p:nvPr/>
      </p:nvGrpSpPr>
      <p:grpSpPr>
        <a:xfrm>
          <a:off x="0" y="0"/>
          <a:ext cx="0" cy="0"/>
          <a:chOff x="0" y="0"/>
          <a:chExt cx="0" cy="0"/>
        </a:xfrm>
      </p:grpSpPr>
      <p:pic>
        <p:nvPicPr>
          <p:cNvPr id="25" name="Google Shape;25;p109" descr="LOGO.gif"/>
          <p:cNvPicPr preferRelativeResize="0"/>
          <p:nvPr/>
        </p:nvPicPr>
        <p:blipFill rotWithShape="1">
          <a:blip r:embed="rId2">
            <a:alphaModFix/>
          </a:blip>
          <a:srcRect b="10713"/>
          <a:stretch/>
        </p:blipFill>
        <p:spPr>
          <a:xfrm>
            <a:off x="6553200" y="228600"/>
            <a:ext cx="2057400" cy="635000"/>
          </a:xfrm>
          <a:prstGeom prst="rect">
            <a:avLst/>
          </a:prstGeom>
          <a:noFill/>
          <a:ln>
            <a:noFill/>
          </a:ln>
        </p:spPr>
      </p:pic>
      <p:grpSp>
        <p:nvGrpSpPr>
          <p:cNvPr id="26" name="Google Shape;26;p109"/>
          <p:cNvGrpSpPr/>
          <p:nvPr/>
        </p:nvGrpSpPr>
        <p:grpSpPr>
          <a:xfrm>
            <a:off x="6146800" y="0"/>
            <a:ext cx="2997200" cy="876300"/>
            <a:chOff x="6096000" y="3924300"/>
            <a:chExt cx="2997200" cy="876300"/>
          </a:xfrm>
        </p:grpSpPr>
        <p:sp>
          <p:nvSpPr>
            <p:cNvPr id="27" name="Google Shape;27;p109"/>
            <p:cNvSpPr/>
            <p:nvPr/>
          </p:nvSpPr>
          <p:spPr>
            <a:xfrm>
              <a:off x="6096000" y="3924300"/>
              <a:ext cx="2997200" cy="838200"/>
            </a:xfrm>
            <a:prstGeom prst="rect">
              <a:avLst/>
            </a:prstGeom>
            <a:solidFill>
              <a:srgbClr val="FF33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28" name="Google Shape;28;p109" descr="LOGO.gif"/>
            <p:cNvPicPr preferRelativeResize="0"/>
            <p:nvPr/>
          </p:nvPicPr>
          <p:blipFill rotWithShape="1">
            <a:blip r:embed="rId2">
              <a:alphaModFix/>
            </a:blip>
            <a:srcRect b="10713"/>
            <a:stretch/>
          </p:blipFill>
          <p:spPr>
            <a:xfrm>
              <a:off x="6502400" y="4152900"/>
              <a:ext cx="2057400" cy="635000"/>
            </a:xfrm>
            <a:prstGeom prst="rect">
              <a:avLst/>
            </a:prstGeom>
            <a:noFill/>
            <a:ln>
              <a:noFill/>
            </a:ln>
          </p:spPr>
        </p:pic>
        <p:sp>
          <p:nvSpPr>
            <p:cNvPr id="29" name="Google Shape;29;p109"/>
            <p:cNvSpPr/>
            <p:nvPr/>
          </p:nvSpPr>
          <p:spPr>
            <a:xfrm>
              <a:off x="6477000" y="4114800"/>
              <a:ext cx="2076450" cy="6858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grpSp>
      <p:pic>
        <p:nvPicPr>
          <p:cNvPr id="30" name="Google Shape;30;p109" descr="logo.jpg"/>
          <p:cNvPicPr preferRelativeResize="0"/>
          <p:nvPr/>
        </p:nvPicPr>
        <p:blipFill rotWithShape="1">
          <a:blip r:embed="rId3">
            <a:alphaModFix/>
          </a:blip>
          <a:srcRect/>
          <a:stretch/>
        </p:blipFill>
        <p:spPr>
          <a:xfrm>
            <a:off x="6553200" y="228600"/>
            <a:ext cx="1920875" cy="609600"/>
          </a:xfrm>
          <a:prstGeom prst="rect">
            <a:avLst/>
          </a:prstGeom>
          <a:noFill/>
          <a:ln>
            <a:noFill/>
          </a:ln>
        </p:spPr>
      </p:pic>
      <p:sp>
        <p:nvSpPr>
          <p:cNvPr id="31" name="Google Shape;31;p109"/>
          <p:cNvSpPr txBox="1">
            <a:spLocks noGrp="1"/>
          </p:cNvSpPr>
          <p:nvPr>
            <p:ph type="title"/>
          </p:nvPr>
        </p:nvSpPr>
        <p:spPr>
          <a:xfrm>
            <a:off x="0" y="0"/>
            <a:ext cx="6477000" cy="8382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sz="3200">
                <a:latin typeface="Times New Roman"/>
                <a:ea typeface="Times New Roman"/>
                <a:cs typeface="Times New Roman"/>
                <a:sym typeface="Times New Roman"/>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32" name="Google Shape;32;p109"/>
          <p:cNvSpPr txBox="1">
            <a:spLocks noGrp="1"/>
          </p:cNvSpPr>
          <p:nvPr>
            <p:ph type="body" idx="1"/>
          </p:nvPr>
        </p:nvSpPr>
        <p:spPr>
          <a:xfrm>
            <a:off x="457200" y="1371600"/>
            <a:ext cx="8229600" cy="4525963"/>
          </a:xfrm>
          <a:prstGeom prst="rect">
            <a:avLst/>
          </a:prstGeom>
          <a:noFill/>
          <a:ln>
            <a:noFill/>
          </a:ln>
        </p:spPr>
        <p:txBody>
          <a:bodyPr spcFirstLastPara="1" wrap="square" lIns="91425" tIns="45700" rIns="91425" bIns="45700" anchor="t" anchorCtr="0">
            <a:noAutofit/>
          </a:bodyPr>
          <a:lstStyle>
            <a:lvl1pPr marL="457200" lvl="0" indent="-368300" algn="l">
              <a:lnSpc>
                <a:spcPct val="100000"/>
              </a:lnSpc>
              <a:spcBef>
                <a:spcPts val="440"/>
              </a:spcBef>
              <a:spcAft>
                <a:spcPts val="0"/>
              </a:spcAft>
              <a:buClr>
                <a:schemeClr val="dk1"/>
              </a:buClr>
              <a:buSzPts val="2200"/>
              <a:buChar char="•"/>
              <a:defRPr sz="2200">
                <a:latin typeface="Times New Roman"/>
                <a:ea typeface="Times New Roman"/>
                <a:cs typeface="Times New Roman"/>
                <a:sym typeface="Times New Roman"/>
              </a:defRPr>
            </a:lvl1pPr>
            <a:lvl2pPr marL="914400" lvl="1" indent="-368300" algn="l">
              <a:lnSpc>
                <a:spcPct val="100000"/>
              </a:lnSpc>
              <a:spcBef>
                <a:spcPts val="440"/>
              </a:spcBef>
              <a:spcAft>
                <a:spcPts val="0"/>
              </a:spcAft>
              <a:buClr>
                <a:schemeClr val="dk1"/>
              </a:buClr>
              <a:buSzPts val="2200"/>
              <a:buChar char="–"/>
              <a:defRPr sz="2200">
                <a:latin typeface="Times New Roman"/>
                <a:ea typeface="Times New Roman"/>
                <a:cs typeface="Times New Roman"/>
                <a:sym typeface="Times New Roman"/>
              </a:defRPr>
            </a:lvl2pPr>
            <a:lvl3pPr marL="1371600" lvl="2" indent="-368300" algn="l">
              <a:lnSpc>
                <a:spcPct val="100000"/>
              </a:lnSpc>
              <a:spcBef>
                <a:spcPts val="440"/>
              </a:spcBef>
              <a:spcAft>
                <a:spcPts val="0"/>
              </a:spcAft>
              <a:buClr>
                <a:schemeClr val="dk1"/>
              </a:buClr>
              <a:buSzPts val="2200"/>
              <a:buChar char="•"/>
              <a:defRPr sz="2200">
                <a:latin typeface="Times New Roman"/>
                <a:ea typeface="Times New Roman"/>
                <a:cs typeface="Times New Roman"/>
                <a:sym typeface="Times New Roman"/>
              </a:defRPr>
            </a:lvl3pPr>
            <a:lvl4pPr marL="1828800" lvl="3" indent="-368300" algn="l">
              <a:lnSpc>
                <a:spcPct val="100000"/>
              </a:lnSpc>
              <a:spcBef>
                <a:spcPts val="440"/>
              </a:spcBef>
              <a:spcAft>
                <a:spcPts val="0"/>
              </a:spcAft>
              <a:buClr>
                <a:schemeClr val="dk1"/>
              </a:buClr>
              <a:buSzPts val="2200"/>
              <a:buChar char="–"/>
              <a:defRPr sz="2200">
                <a:latin typeface="Times New Roman"/>
                <a:ea typeface="Times New Roman"/>
                <a:cs typeface="Times New Roman"/>
                <a:sym typeface="Times New Roman"/>
              </a:defRPr>
            </a:lvl4pPr>
            <a:lvl5pPr marL="2286000" lvl="4" indent="-368300" algn="l">
              <a:lnSpc>
                <a:spcPct val="100000"/>
              </a:lnSpc>
              <a:spcBef>
                <a:spcPts val="440"/>
              </a:spcBef>
              <a:spcAft>
                <a:spcPts val="0"/>
              </a:spcAft>
              <a:buClr>
                <a:schemeClr val="dk1"/>
              </a:buClr>
              <a:buSzPts val="2200"/>
              <a:buChar char="»"/>
              <a:defRPr sz="2200">
                <a:latin typeface="Times New Roman"/>
                <a:ea typeface="Times New Roman"/>
                <a:cs typeface="Times New Roman"/>
                <a:sym typeface="Times New Roman"/>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33" name="Google Shape;33;p10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 name="Google Shape;34;p10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10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1" i="0" u="none" strike="noStrike" cap="none">
                <a:solidFill>
                  <a:srgbClr val="0070C0"/>
                </a:solidFill>
                <a:latin typeface="Times New Roman"/>
                <a:ea typeface="Times New Roman"/>
                <a:cs typeface="Times New Roman"/>
                <a:sym typeface="Times New Roman"/>
              </a:defRPr>
            </a:lvl1pPr>
            <a:lvl2pPr marL="0" marR="0" lvl="1" indent="0" algn="r">
              <a:lnSpc>
                <a:spcPct val="100000"/>
              </a:lnSpc>
              <a:spcBef>
                <a:spcPts val="0"/>
              </a:spcBef>
              <a:spcAft>
                <a:spcPts val="0"/>
              </a:spcAft>
              <a:buClr>
                <a:srgbClr val="000000"/>
              </a:buClr>
              <a:buSzPts val="1200"/>
              <a:buFont typeface="Arial"/>
              <a:buNone/>
              <a:defRPr sz="1200" b="1" i="0" u="none" strike="noStrike" cap="none">
                <a:solidFill>
                  <a:srgbClr val="0070C0"/>
                </a:solidFill>
                <a:latin typeface="Times New Roman"/>
                <a:ea typeface="Times New Roman"/>
                <a:cs typeface="Times New Roman"/>
                <a:sym typeface="Times New Roman"/>
              </a:defRPr>
            </a:lvl2pPr>
            <a:lvl3pPr marL="0" marR="0" lvl="2" indent="0" algn="r">
              <a:lnSpc>
                <a:spcPct val="100000"/>
              </a:lnSpc>
              <a:spcBef>
                <a:spcPts val="0"/>
              </a:spcBef>
              <a:spcAft>
                <a:spcPts val="0"/>
              </a:spcAft>
              <a:buClr>
                <a:srgbClr val="000000"/>
              </a:buClr>
              <a:buSzPts val="1200"/>
              <a:buFont typeface="Arial"/>
              <a:buNone/>
              <a:defRPr sz="1200" b="1" i="0" u="none" strike="noStrike" cap="none">
                <a:solidFill>
                  <a:srgbClr val="0070C0"/>
                </a:solidFill>
                <a:latin typeface="Times New Roman"/>
                <a:ea typeface="Times New Roman"/>
                <a:cs typeface="Times New Roman"/>
                <a:sym typeface="Times New Roman"/>
              </a:defRPr>
            </a:lvl3pPr>
            <a:lvl4pPr marL="0" marR="0" lvl="3" indent="0" algn="r">
              <a:lnSpc>
                <a:spcPct val="100000"/>
              </a:lnSpc>
              <a:spcBef>
                <a:spcPts val="0"/>
              </a:spcBef>
              <a:spcAft>
                <a:spcPts val="0"/>
              </a:spcAft>
              <a:buClr>
                <a:srgbClr val="000000"/>
              </a:buClr>
              <a:buSzPts val="1200"/>
              <a:buFont typeface="Arial"/>
              <a:buNone/>
              <a:defRPr sz="1200" b="1" i="0" u="none" strike="noStrike" cap="none">
                <a:solidFill>
                  <a:srgbClr val="0070C0"/>
                </a:solidFill>
                <a:latin typeface="Times New Roman"/>
                <a:ea typeface="Times New Roman"/>
                <a:cs typeface="Times New Roman"/>
                <a:sym typeface="Times New Roman"/>
              </a:defRPr>
            </a:lvl4pPr>
            <a:lvl5pPr marL="0" marR="0" lvl="4" indent="0" algn="r">
              <a:lnSpc>
                <a:spcPct val="100000"/>
              </a:lnSpc>
              <a:spcBef>
                <a:spcPts val="0"/>
              </a:spcBef>
              <a:spcAft>
                <a:spcPts val="0"/>
              </a:spcAft>
              <a:buClr>
                <a:srgbClr val="000000"/>
              </a:buClr>
              <a:buSzPts val="1200"/>
              <a:buFont typeface="Arial"/>
              <a:buNone/>
              <a:defRPr sz="1200" b="1" i="0" u="none" strike="noStrike" cap="none">
                <a:solidFill>
                  <a:srgbClr val="0070C0"/>
                </a:solidFill>
                <a:latin typeface="Times New Roman"/>
                <a:ea typeface="Times New Roman"/>
                <a:cs typeface="Times New Roman"/>
                <a:sym typeface="Times New Roman"/>
              </a:defRPr>
            </a:lvl5pPr>
            <a:lvl6pPr marL="0" marR="0" lvl="5" indent="0" algn="r">
              <a:lnSpc>
                <a:spcPct val="100000"/>
              </a:lnSpc>
              <a:spcBef>
                <a:spcPts val="0"/>
              </a:spcBef>
              <a:spcAft>
                <a:spcPts val="0"/>
              </a:spcAft>
              <a:buClr>
                <a:srgbClr val="000000"/>
              </a:buClr>
              <a:buSzPts val="1200"/>
              <a:buFont typeface="Arial"/>
              <a:buNone/>
              <a:defRPr sz="1200" b="1" i="0" u="none" strike="noStrike" cap="none">
                <a:solidFill>
                  <a:srgbClr val="0070C0"/>
                </a:solidFill>
                <a:latin typeface="Times New Roman"/>
                <a:ea typeface="Times New Roman"/>
                <a:cs typeface="Times New Roman"/>
                <a:sym typeface="Times New Roman"/>
              </a:defRPr>
            </a:lvl6pPr>
            <a:lvl7pPr marL="0" marR="0" lvl="6" indent="0" algn="r">
              <a:lnSpc>
                <a:spcPct val="100000"/>
              </a:lnSpc>
              <a:spcBef>
                <a:spcPts val="0"/>
              </a:spcBef>
              <a:spcAft>
                <a:spcPts val="0"/>
              </a:spcAft>
              <a:buClr>
                <a:srgbClr val="000000"/>
              </a:buClr>
              <a:buSzPts val="1200"/>
              <a:buFont typeface="Arial"/>
              <a:buNone/>
              <a:defRPr sz="1200" b="1" i="0" u="none" strike="noStrike" cap="none">
                <a:solidFill>
                  <a:srgbClr val="0070C0"/>
                </a:solidFill>
                <a:latin typeface="Times New Roman"/>
                <a:ea typeface="Times New Roman"/>
                <a:cs typeface="Times New Roman"/>
                <a:sym typeface="Times New Roman"/>
              </a:defRPr>
            </a:lvl7pPr>
            <a:lvl8pPr marL="0" marR="0" lvl="7" indent="0" algn="r">
              <a:lnSpc>
                <a:spcPct val="100000"/>
              </a:lnSpc>
              <a:spcBef>
                <a:spcPts val="0"/>
              </a:spcBef>
              <a:spcAft>
                <a:spcPts val="0"/>
              </a:spcAft>
              <a:buClr>
                <a:srgbClr val="000000"/>
              </a:buClr>
              <a:buSzPts val="1200"/>
              <a:buFont typeface="Arial"/>
              <a:buNone/>
              <a:defRPr sz="1200" b="1" i="0" u="none" strike="noStrike" cap="none">
                <a:solidFill>
                  <a:srgbClr val="0070C0"/>
                </a:solidFill>
                <a:latin typeface="Times New Roman"/>
                <a:ea typeface="Times New Roman"/>
                <a:cs typeface="Times New Roman"/>
                <a:sym typeface="Times New Roman"/>
              </a:defRPr>
            </a:lvl8pPr>
            <a:lvl9pPr marL="0" marR="0" lvl="8" indent="0" algn="r">
              <a:lnSpc>
                <a:spcPct val="100000"/>
              </a:lnSpc>
              <a:spcBef>
                <a:spcPts val="0"/>
              </a:spcBef>
              <a:spcAft>
                <a:spcPts val="0"/>
              </a:spcAft>
              <a:buClr>
                <a:srgbClr val="000000"/>
              </a:buClr>
              <a:buSzPts val="1200"/>
              <a:buFont typeface="Arial"/>
              <a:buNone/>
              <a:defRPr sz="1200" b="1" i="0" u="none" strike="noStrike" cap="none">
                <a:solidFill>
                  <a:srgbClr val="0070C0"/>
                </a:solidFill>
                <a:latin typeface="Times New Roman"/>
                <a:ea typeface="Times New Roman"/>
                <a:cs typeface="Times New Roman"/>
                <a:sym typeface="Times New Roman"/>
              </a:defRPr>
            </a:lvl9pPr>
          </a:lstStyle>
          <a:p>
            <a:pPr marL="0" lvl="0" indent="0" algn="r" rtl="0">
              <a:spcBef>
                <a:spcPts val="0"/>
              </a:spcBef>
              <a:spcAft>
                <a:spcPts val="0"/>
              </a:spcAft>
              <a:buNone/>
            </a:pPr>
            <a:fld id="{00000000-1234-1234-1234-123412341234}" type="slidenum">
              <a:rPr lang="en-IN"/>
              <a:pPr marL="0" lvl="0" indent="0" algn="r" rtl="0">
                <a:spcBef>
                  <a:spcPts val="0"/>
                </a:spcBef>
                <a:spcAft>
                  <a:spcPts val="0"/>
                </a:spcAft>
                <a:buNone/>
              </a:pP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36"/>
        <p:cNvGrpSpPr/>
        <p:nvPr/>
      </p:nvGrpSpPr>
      <p:grpSpPr>
        <a:xfrm>
          <a:off x="0" y="0"/>
          <a:ext cx="0" cy="0"/>
          <a:chOff x="0" y="0"/>
          <a:chExt cx="0" cy="0"/>
        </a:xfrm>
      </p:grpSpPr>
      <p:sp>
        <p:nvSpPr>
          <p:cNvPr id="37" name="Google Shape;37;p11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11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11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1" i="0" u="none" strike="noStrike" cap="none">
                <a:solidFill>
                  <a:srgbClr val="0070C0"/>
                </a:solidFill>
                <a:latin typeface="Times New Roman"/>
                <a:ea typeface="Times New Roman"/>
                <a:cs typeface="Times New Roman"/>
                <a:sym typeface="Times New Roman"/>
              </a:defRPr>
            </a:lvl1pPr>
            <a:lvl2pPr marL="0" marR="0" lvl="1" indent="0" algn="r">
              <a:lnSpc>
                <a:spcPct val="100000"/>
              </a:lnSpc>
              <a:spcBef>
                <a:spcPts val="0"/>
              </a:spcBef>
              <a:spcAft>
                <a:spcPts val="0"/>
              </a:spcAft>
              <a:buClr>
                <a:srgbClr val="000000"/>
              </a:buClr>
              <a:buSzPts val="1200"/>
              <a:buFont typeface="Arial"/>
              <a:buNone/>
              <a:defRPr sz="1200" b="1" i="0" u="none" strike="noStrike" cap="none">
                <a:solidFill>
                  <a:srgbClr val="0070C0"/>
                </a:solidFill>
                <a:latin typeface="Times New Roman"/>
                <a:ea typeface="Times New Roman"/>
                <a:cs typeface="Times New Roman"/>
                <a:sym typeface="Times New Roman"/>
              </a:defRPr>
            </a:lvl2pPr>
            <a:lvl3pPr marL="0" marR="0" lvl="2" indent="0" algn="r">
              <a:lnSpc>
                <a:spcPct val="100000"/>
              </a:lnSpc>
              <a:spcBef>
                <a:spcPts val="0"/>
              </a:spcBef>
              <a:spcAft>
                <a:spcPts val="0"/>
              </a:spcAft>
              <a:buClr>
                <a:srgbClr val="000000"/>
              </a:buClr>
              <a:buSzPts val="1200"/>
              <a:buFont typeface="Arial"/>
              <a:buNone/>
              <a:defRPr sz="1200" b="1" i="0" u="none" strike="noStrike" cap="none">
                <a:solidFill>
                  <a:srgbClr val="0070C0"/>
                </a:solidFill>
                <a:latin typeface="Times New Roman"/>
                <a:ea typeface="Times New Roman"/>
                <a:cs typeface="Times New Roman"/>
                <a:sym typeface="Times New Roman"/>
              </a:defRPr>
            </a:lvl3pPr>
            <a:lvl4pPr marL="0" marR="0" lvl="3" indent="0" algn="r">
              <a:lnSpc>
                <a:spcPct val="100000"/>
              </a:lnSpc>
              <a:spcBef>
                <a:spcPts val="0"/>
              </a:spcBef>
              <a:spcAft>
                <a:spcPts val="0"/>
              </a:spcAft>
              <a:buClr>
                <a:srgbClr val="000000"/>
              </a:buClr>
              <a:buSzPts val="1200"/>
              <a:buFont typeface="Arial"/>
              <a:buNone/>
              <a:defRPr sz="1200" b="1" i="0" u="none" strike="noStrike" cap="none">
                <a:solidFill>
                  <a:srgbClr val="0070C0"/>
                </a:solidFill>
                <a:latin typeface="Times New Roman"/>
                <a:ea typeface="Times New Roman"/>
                <a:cs typeface="Times New Roman"/>
                <a:sym typeface="Times New Roman"/>
              </a:defRPr>
            </a:lvl4pPr>
            <a:lvl5pPr marL="0" marR="0" lvl="4" indent="0" algn="r">
              <a:lnSpc>
                <a:spcPct val="100000"/>
              </a:lnSpc>
              <a:spcBef>
                <a:spcPts val="0"/>
              </a:spcBef>
              <a:spcAft>
                <a:spcPts val="0"/>
              </a:spcAft>
              <a:buClr>
                <a:srgbClr val="000000"/>
              </a:buClr>
              <a:buSzPts val="1200"/>
              <a:buFont typeface="Arial"/>
              <a:buNone/>
              <a:defRPr sz="1200" b="1" i="0" u="none" strike="noStrike" cap="none">
                <a:solidFill>
                  <a:srgbClr val="0070C0"/>
                </a:solidFill>
                <a:latin typeface="Times New Roman"/>
                <a:ea typeface="Times New Roman"/>
                <a:cs typeface="Times New Roman"/>
                <a:sym typeface="Times New Roman"/>
              </a:defRPr>
            </a:lvl5pPr>
            <a:lvl6pPr marL="0" marR="0" lvl="5" indent="0" algn="r">
              <a:lnSpc>
                <a:spcPct val="100000"/>
              </a:lnSpc>
              <a:spcBef>
                <a:spcPts val="0"/>
              </a:spcBef>
              <a:spcAft>
                <a:spcPts val="0"/>
              </a:spcAft>
              <a:buClr>
                <a:srgbClr val="000000"/>
              </a:buClr>
              <a:buSzPts val="1200"/>
              <a:buFont typeface="Arial"/>
              <a:buNone/>
              <a:defRPr sz="1200" b="1" i="0" u="none" strike="noStrike" cap="none">
                <a:solidFill>
                  <a:srgbClr val="0070C0"/>
                </a:solidFill>
                <a:latin typeface="Times New Roman"/>
                <a:ea typeface="Times New Roman"/>
                <a:cs typeface="Times New Roman"/>
                <a:sym typeface="Times New Roman"/>
              </a:defRPr>
            </a:lvl6pPr>
            <a:lvl7pPr marL="0" marR="0" lvl="6" indent="0" algn="r">
              <a:lnSpc>
                <a:spcPct val="100000"/>
              </a:lnSpc>
              <a:spcBef>
                <a:spcPts val="0"/>
              </a:spcBef>
              <a:spcAft>
                <a:spcPts val="0"/>
              </a:spcAft>
              <a:buClr>
                <a:srgbClr val="000000"/>
              </a:buClr>
              <a:buSzPts val="1200"/>
              <a:buFont typeface="Arial"/>
              <a:buNone/>
              <a:defRPr sz="1200" b="1" i="0" u="none" strike="noStrike" cap="none">
                <a:solidFill>
                  <a:srgbClr val="0070C0"/>
                </a:solidFill>
                <a:latin typeface="Times New Roman"/>
                <a:ea typeface="Times New Roman"/>
                <a:cs typeface="Times New Roman"/>
                <a:sym typeface="Times New Roman"/>
              </a:defRPr>
            </a:lvl7pPr>
            <a:lvl8pPr marL="0" marR="0" lvl="7" indent="0" algn="r">
              <a:lnSpc>
                <a:spcPct val="100000"/>
              </a:lnSpc>
              <a:spcBef>
                <a:spcPts val="0"/>
              </a:spcBef>
              <a:spcAft>
                <a:spcPts val="0"/>
              </a:spcAft>
              <a:buClr>
                <a:srgbClr val="000000"/>
              </a:buClr>
              <a:buSzPts val="1200"/>
              <a:buFont typeface="Arial"/>
              <a:buNone/>
              <a:defRPr sz="1200" b="1" i="0" u="none" strike="noStrike" cap="none">
                <a:solidFill>
                  <a:srgbClr val="0070C0"/>
                </a:solidFill>
                <a:latin typeface="Times New Roman"/>
                <a:ea typeface="Times New Roman"/>
                <a:cs typeface="Times New Roman"/>
                <a:sym typeface="Times New Roman"/>
              </a:defRPr>
            </a:lvl8pPr>
            <a:lvl9pPr marL="0" marR="0" lvl="8" indent="0" algn="r">
              <a:lnSpc>
                <a:spcPct val="100000"/>
              </a:lnSpc>
              <a:spcBef>
                <a:spcPts val="0"/>
              </a:spcBef>
              <a:spcAft>
                <a:spcPts val="0"/>
              </a:spcAft>
              <a:buClr>
                <a:srgbClr val="000000"/>
              </a:buClr>
              <a:buSzPts val="1200"/>
              <a:buFont typeface="Arial"/>
              <a:buNone/>
              <a:defRPr sz="1200" b="1" i="0" u="none" strike="noStrike" cap="none">
                <a:solidFill>
                  <a:srgbClr val="0070C0"/>
                </a:solidFill>
                <a:latin typeface="Times New Roman"/>
                <a:ea typeface="Times New Roman"/>
                <a:cs typeface="Times New Roman"/>
                <a:sym typeface="Times New Roman"/>
              </a:defRPr>
            </a:lvl9pPr>
          </a:lstStyle>
          <a:p>
            <a:pPr marL="0" lvl="0" indent="0" algn="r" rtl="0">
              <a:spcBef>
                <a:spcPts val="0"/>
              </a:spcBef>
              <a:spcAft>
                <a:spcPts val="0"/>
              </a:spcAft>
              <a:buNone/>
            </a:pPr>
            <a:fld id="{00000000-1234-1234-1234-123412341234}" type="slidenum">
              <a:rPr lang="en-IN"/>
              <a:pPr marL="0" lvl="0" indent="0" algn="r" rtl="0">
                <a:spcBef>
                  <a:spcPts val="0"/>
                </a:spcBef>
                <a:spcAft>
                  <a:spcPts val="0"/>
                </a:spcAft>
                <a:buNone/>
              </a:pP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40"/>
        <p:cNvGrpSpPr/>
        <p:nvPr/>
      </p:nvGrpSpPr>
      <p:grpSpPr>
        <a:xfrm>
          <a:off x="0" y="0"/>
          <a:ext cx="0" cy="0"/>
          <a:chOff x="0" y="0"/>
          <a:chExt cx="0" cy="0"/>
        </a:xfrm>
      </p:grpSpPr>
      <p:sp>
        <p:nvSpPr>
          <p:cNvPr id="41" name="Google Shape;41;p111"/>
          <p:cNvSpPr txBox="1">
            <a:spLocks noGrp="1"/>
          </p:cNvSpPr>
          <p:nvPr>
            <p:ph type="ctrTitle"/>
          </p:nvPr>
        </p:nvSpPr>
        <p:spPr>
          <a:xfrm>
            <a:off x="0" y="1"/>
            <a:ext cx="5486400" cy="9144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sz="3200" b="1">
                <a:latin typeface="Times New Roman"/>
                <a:ea typeface="Times New Roman"/>
                <a:cs typeface="Times New Roman"/>
                <a:sym typeface="Times New Roman"/>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42" name="Google Shape;42;p111"/>
          <p:cNvSpPr txBox="1">
            <a:spLocks noGrp="1"/>
          </p:cNvSpPr>
          <p:nvPr>
            <p:ph type="subTitle" idx="1"/>
          </p:nvPr>
        </p:nvSpPr>
        <p:spPr>
          <a:xfrm>
            <a:off x="533400" y="1371600"/>
            <a:ext cx="8153400" cy="47244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a:endParaRPr/>
          </a:p>
        </p:txBody>
      </p:sp>
      <p:sp>
        <p:nvSpPr>
          <p:cNvPr id="43" name="Google Shape;43;p11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 name="Google Shape;44;p11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5" name="Google Shape;45;p11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1" i="0" u="none" strike="noStrike" cap="none">
                <a:solidFill>
                  <a:srgbClr val="0070C0"/>
                </a:solidFill>
                <a:latin typeface="Times New Roman"/>
                <a:ea typeface="Times New Roman"/>
                <a:cs typeface="Times New Roman"/>
                <a:sym typeface="Times New Roman"/>
              </a:defRPr>
            </a:lvl1pPr>
            <a:lvl2pPr marL="0" marR="0" lvl="1" indent="0" algn="r">
              <a:lnSpc>
                <a:spcPct val="100000"/>
              </a:lnSpc>
              <a:spcBef>
                <a:spcPts val="0"/>
              </a:spcBef>
              <a:spcAft>
                <a:spcPts val="0"/>
              </a:spcAft>
              <a:buClr>
                <a:srgbClr val="000000"/>
              </a:buClr>
              <a:buSzPts val="1200"/>
              <a:buFont typeface="Arial"/>
              <a:buNone/>
              <a:defRPr sz="1200" b="1" i="0" u="none" strike="noStrike" cap="none">
                <a:solidFill>
                  <a:srgbClr val="0070C0"/>
                </a:solidFill>
                <a:latin typeface="Times New Roman"/>
                <a:ea typeface="Times New Roman"/>
                <a:cs typeface="Times New Roman"/>
                <a:sym typeface="Times New Roman"/>
              </a:defRPr>
            </a:lvl2pPr>
            <a:lvl3pPr marL="0" marR="0" lvl="2" indent="0" algn="r">
              <a:lnSpc>
                <a:spcPct val="100000"/>
              </a:lnSpc>
              <a:spcBef>
                <a:spcPts val="0"/>
              </a:spcBef>
              <a:spcAft>
                <a:spcPts val="0"/>
              </a:spcAft>
              <a:buClr>
                <a:srgbClr val="000000"/>
              </a:buClr>
              <a:buSzPts val="1200"/>
              <a:buFont typeface="Arial"/>
              <a:buNone/>
              <a:defRPr sz="1200" b="1" i="0" u="none" strike="noStrike" cap="none">
                <a:solidFill>
                  <a:srgbClr val="0070C0"/>
                </a:solidFill>
                <a:latin typeface="Times New Roman"/>
                <a:ea typeface="Times New Roman"/>
                <a:cs typeface="Times New Roman"/>
                <a:sym typeface="Times New Roman"/>
              </a:defRPr>
            </a:lvl3pPr>
            <a:lvl4pPr marL="0" marR="0" lvl="3" indent="0" algn="r">
              <a:lnSpc>
                <a:spcPct val="100000"/>
              </a:lnSpc>
              <a:spcBef>
                <a:spcPts val="0"/>
              </a:spcBef>
              <a:spcAft>
                <a:spcPts val="0"/>
              </a:spcAft>
              <a:buClr>
                <a:srgbClr val="000000"/>
              </a:buClr>
              <a:buSzPts val="1200"/>
              <a:buFont typeface="Arial"/>
              <a:buNone/>
              <a:defRPr sz="1200" b="1" i="0" u="none" strike="noStrike" cap="none">
                <a:solidFill>
                  <a:srgbClr val="0070C0"/>
                </a:solidFill>
                <a:latin typeface="Times New Roman"/>
                <a:ea typeface="Times New Roman"/>
                <a:cs typeface="Times New Roman"/>
                <a:sym typeface="Times New Roman"/>
              </a:defRPr>
            </a:lvl4pPr>
            <a:lvl5pPr marL="0" marR="0" lvl="4" indent="0" algn="r">
              <a:lnSpc>
                <a:spcPct val="100000"/>
              </a:lnSpc>
              <a:spcBef>
                <a:spcPts val="0"/>
              </a:spcBef>
              <a:spcAft>
                <a:spcPts val="0"/>
              </a:spcAft>
              <a:buClr>
                <a:srgbClr val="000000"/>
              </a:buClr>
              <a:buSzPts val="1200"/>
              <a:buFont typeface="Arial"/>
              <a:buNone/>
              <a:defRPr sz="1200" b="1" i="0" u="none" strike="noStrike" cap="none">
                <a:solidFill>
                  <a:srgbClr val="0070C0"/>
                </a:solidFill>
                <a:latin typeface="Times New Roman"/>
                <a:ea typeface="Times New Roman"/>
                <a:cs typeface="Times New Roman"/>
                <a:sym typeface="Times New Roman"/>
              </a:defRPr>
            </a:lvl5pPr>
            <a:lvl6pPr marL="0" marR="0" lvl="5" indent="0" algn="r">
              <a:lnSpc>
                <a:spcPct val="100000"/>
              </a:lnSpc>
              <a:spcBef>
                <a:spcPts val="0"/>
              </a:spcBef>
              <a:spcAft>
                <a:spcPts val="0"/>
              </a:spcAft>
              <a:buClr>
                <a:srgbClr val="000000"/>
              </a:buClr>
              <a:buSzPts val="1200"/>
              <a:buFont typeface="Arial"/>
              <a:buNone/>
              <a:defRPr sz="1200" b="1" i="0" u="none" strike="noStrike" cap="none">
                <a:solidFill>
                  <a:srgbClr val="0070C0"/>
                </a:solidFill>
                <a:latin typeface="Times New Roman"/>
                <a:ea typeface="Times New Roman"/>
                <a:cs typeface="Times New Roman"/>
                <a:sym typeface="Times New Roman"/>
              </a:defRPr>
            </a:lvl6pPr>
            <a:lvl7pPr marL="0" marR="0" lvl="6" indent="0" algn="r">
              <a:lnSpc>
                <a:spcPct val="100000"/>
              </a:lnSpc>
              <a:spcBef>
                <a:spcPts val="0"/>
              </a:spcBef>
              <a:spcAft>
                <a:spcPts val="0"/>
              </a:spcAft>
              <a:buClr>
                <a:srgbClr val="000000"/>
              </a:buClr>
              <a:buSzPts val="1200"/>
              <a:buFont typeface="Arial"/>
              <a:buNone/>
              <a:defRPr sz="1200" b="1" i="0" u="none" strike="noStrike" cap="none">
                <a:solidFill>
                  <a:srgbClr val="0070C0"/>
                </a:solidFill>
                <a:latin typeface="Times New Roman"/>
                <a:ea typeface="Times New Roman"/>
                <a:cs typeface="Times New Roman"/>
                <a:sym typeface="Times New Roman"/>
              </a:defRPr>
            </a:lvl7pPr>
            <a:lvl8pPr marL="0" marR="0" lvl="7" indent="0" algn="r">
              <a:lnSpc>
                <a:spcPct val="100000"/>
              </a:lnSpc>
              <a:spcBef>
                <a:spcPts val="0"/>
              </a:spcBef>
              <a:spcAft>
                <a:spcPts val="0"/>
              </a:spcAft>
              <a:buClr>
                <a:srgbClr val="000000"/>
              </a:buClr>
              <a:buSzPts val="1200"/>
              <a:buFont typeface="Arial"/>
              <a:buNone/>
              <a:defRPr sz="1200" b="1" i="0" u="none" strike="noStrike" cap="none">
                <a:solidFill>
                  <a:srgbClr val="0070C0"/>
                </a:solidFill>
                <a:latin typeface="Times New Roman"/>
                <a:ea typeface="Times New Roman"/>
                <a:cs typeface="Times New Roman"/>
                <a:sym typeface="Times New Roman"/>
              </a:defRPr>
            </a:lvl8pPr>
            <a:lvl9pPr marL="0" marR="0" lvl="8" indent="0" algn="r">
              <a:lnSpc>
                <a:spcPct val="100000"/>
              </a:lnSpc>
              <a:spcBef>
                <a:spcPts val="0"/>
              </a:spcBef>
              <a:spcAft>
                <a:spcPts val="0"/>
              </a:spcAft>
              <a:buClr>
                <a:srgbClr val="000000"/>
              </a:buClr>
              <a:buSzPts val="1200"/>
              <a:buFont typeface="Arial"/>
              <a:buNone/>
              <a:defRPr sz="1200" b="1" i="0" u="none" strike="noStrike" cap="none">
                <a:solidFill>
                  <a:srgbClr val="0070C0"/>
                </a:solidFill>
                <a:latin typeface="Times New Roman"/>
                <a:ea typeface="Times New Roman"/>
                <a:cs typeface="Times New Roman"/>
                <a:sym typeface="Times New Roman"/>
              </a:defRPr>
            </a:lvl9pPr>
          </a:lstStyle>
          <a:p>
            <a:pPr marL="0" lvl="0" indent="0" algn="r" rtl="0">
              <a:spcBef>
                <a:spcPts val="0"/>
              </a:spcBef>
              <a:spcAft>
                <a:spcPts val="0"/>
              </a:spcAft>
              <a:buNone/>
            </a:pPr>
            <a:fld id="{00000000-1234-1234-1234-123412341234}" type="slidenum">
              <a:rPr lang="en-IN"/>
              <a:pPr marL="0" lvl="0" indent="0" algn="r" rtl="0">
                <a:spcBef>
                  <a:spcPts val="0"/>
                </a:spcBef>
                <a:spcAft>
                  <a:spcPts val="0"/>
                </a:spcAft>
                <a:buNone/>
              </a:pP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jpeg"/><Relationship Id="rId5" Type="http://schemas.openxmlformats.org/officeDocument/2006/relationships/image" Target="../media/image1.pn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08"/>
          <p:cNvSpPr txBox="1">
            <a:spLocks noGrp="1"/>
          </p:cNvSpPr>
          <p:nvPr>
            <p:ph type="title"/>
          </p:nvPr>
        </p:nvSpPr>
        <p:spPr>
          <a:xfrm>
            <a:off x="0" y="0"/>
            <a:ext cx="6477000" cy="8382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3000" b="0" i="0" u="none" strike="noStrike" cap="none">
                <a:solidFill>
                  <a:schemeClr val="dk1"/>
                </a:solidFill>
                <a:latin typeface="Calibri"/>
                <a:ea typeface="Calibri"/>
                <a:cs typeface="Calibri"/>
                <a:sym typeface="Calibri"/>
              </a:defRPr>
            </a:lvl1pPr>
            <a:lvl2pPr marR="0" lvl="1" algn="ctr" rtl="0">
              <a:lnSpc>
                <a:spcPct val="100000"/>
              </a:lnSpc>
              <a:spcBef>
                <a:spcPts val="0"/>
              </a:spcBef>
              <a:spcAft>
                <a:spcPts val="0"/>
              </a:spcAft>
              <a:buClr>
                <a:srgbClr val="000000"/>
              </a:buClr>
              <a:buSzPts val="1400"/>
              <a:buFont typeface="Arial"/>
              <a:buNone/>
              <a:defRPr sz="3000" b="0" i="0" u="none" strike="noStrike" cap="none">
                <a:solidFill>
                  <a:schemeClr val="dk1"/>
                </a:solidFill>
                <a:latin typeface="Calibri"/>
                <a:ea typeface="Calibri"/>
                <a:cs typeface="Calibri"/>
                <a:sym typeface="Calibri"/>
              </a:defRPr>
            </a:lvl2pPr>
            <a:lvl3pPr marR="0" lvl="2" algn="ctr" rtl="0">
              <a:lnSpc>
                <a:spcPct val="100000"/>
              </a:lnSpc>
              <a:spcBef>
                <a:spcPts val="0"/>
              </a:spcBef>
              <a:spcAft>
                <a:spcPts val="0"/>
              </a:spcAft>
              <a:buClr>
                <a:srgbClr val="000000"/>
              </a:buClr>
              <a:buSzPts val="1400"/>
              <a:buFont typeface="Arial"/>
              <a:buNone/>
              <a:defRPr sz="3000" b="0" i="0" u="none" strike="noStrike" cap="none">
                <a:solidFill>
                  <a:schemeClr val="dk1"/>
                </a:solidFill>
                <a:latin typeface="Calibri"/>
                <a:ea typeface="Calibri"/>
                <a:cs typeface="Calibri"/>
                <a:sym typeface="Calibri"/>
              </a:defRPr>
            </a:lvl3pPr>
            <a:lvl4pPr marR="0" lvl="3" algn="ctr" rtl="0">
              <a:lnSpc>
                <a:spcPct val="100000"/>
              </a:lnSpc>
              <a:spcBef>
                <a:spcPts val="0"/>
              </a:spcBef>
              <a:spcAft>
                <a:spcPts val="0"/>
              </a:spcAft>
              <a:buClr>
                <a:srgbClr val="000000"/>
              </a:buClr>
              <a:buSzPts val="1400"/>
              <a:buFont typeface="Arial"/>
              <a:buNone/>
              <a:defRPr sz="3000" b="0" i="0" u="none" strike="noStrike" cap="none">
                <a:solidFill>
                  <a:schemeClr val="dk1"/>
                </a:solidFill>
                <a:latin typeface="Calibri"/>
                <a:ea typeface="Calibri"/>
                <a:cs typeface="Calibri"/>
                <a:sym typeface="Calibri"/>
              </a:defRPr>
            </a:lvl4pPr>
            <a:lvl5pPr marR="0" lvl="4" algn="ctr" rtl="0">
              <a:lnSpc>
                <a:spcPct val="100000"/>
              </a:lnSpc>
              <a:spcBef>
                <a:spcPts val="0"/>
              </a:spcBef>
              <a:spcAft>
                <a:spcPts val="0"/>
              </a:spcAft>
              <a:buClr>
                <a:srgbClr val="000000"/>
              </a:buClr>
              <a:buSzPts val="1400"/>
              <a:buFont typeface="Arial"/>
              <a:buNone/>
              <a:defRPr sz="3000" b="0" i="0" u="none" strike="noStrike" cap="none">
                <a:solidFill>
                  <a:schemeClr val="dk1"/>
                </a:solidFill>
                <a:latin typeface="Calibri"/>
                <a:ea typeface="Calibri"/>
                <a:cs typeface="Calibri"/>
                <a:sym typeface="Calibri"/>
              </a:defRPr>
            </a:lvl5pPr>
            <a:lvl6pPr marR="0" lvl="5" algn="ctr" rtl="0">
              <a:lnSpc>
                <a:spcPct val="100000"/>
              </a:lnSpc>
              <a:spcBef>
                <a:spcPts val="0"/>
              </a:spcBef>
              <a:spcAft>
                <a:spcPts val="0"/>
              </a:spcAft>
              <a:buClr>
                <a:srgbClr val="000000"/>
              </a:buClr>
              <a:buSzPts val="1400"/>
              <a:buFont typeface="Arial"/>
              <a:buNone/>
              <a:defRPr sz="3000" b="0" i="0" u="none" strike="noStrike" cap="none">
                <a:solidFill>
                  <a:schemeClr val="dk1"/>
                </a:solidFill>
                <a:latin typeface="Calibri"/>
                <a:ea typeface="Calibri"/>
                <a:cs typeface="Calibri"/>
                <a:sym typeface="Calibri"/>
              </a:defRPr>
            </a:lvl6pPr>
            <a:lvl7pPr marR="0" lvl="6" algn="ctr" rtl="0">
              <a:lnSpc>
                <a:spcPct val="100000"/>
              </a:lnSpc>
              <a:spcBef>
                <a:spcPts val="0"/>
              </a:spcBef>
              <a:spcAft>
                <a:spcPts val="0"/>
              </a:spcAft>
              <a:buClr>
                <a:srgbClr val="000000"/>
              </a:buClr>
              <a:buSzPts val="1400"/>
              <a:buFont typeface="Arial"/>
              <a:buNone/>
              <a:defRPr sz="3000" b="0" i="0" u="none" strike="noStrike" cap="none">
                <a:solidFill>
                  <a:schemeClr val="dk1"/>
                </a:solidFill>
                <a:latin typeface="Calibri"/>
                <a:ea typeface="Calibri"/>
                <a:cs typeface="Calibri"/>
                <a:sym typeface="Calibri"/>
              </a:defRPr>
            </a:lvl7pPr>
            <a:lvl8pPr marR="0" lvl="7" algn="ctr" rtl="0">
              <a:lnSpc>
                <a:spcPct val="100000"/>
              </a:lnSpc>
              <a:spcBef>
                <a:spcPts val="0"/>
              </a:spcBef>
              <a:spcAft>
                <a:spcPts val="0"/>
              </a:spcAft>
              <a:buClr>
                <a:srgbClr val="000000"/>
              </a:buClr>
              <a:buSzPts val="1400"/>
              <a:buFont typeface="Arial"/>
              <a:buNone/>
              <a:defRPr sz="3000" b="0" i="0" u="none" strike="noStrike" cap="none">
                <a:solidFill>
                  <a:schemeClr val="dk1"/>
                </a:solidFill>
                <a:latin typeface="Calibri"/>
                <a:ea typeface="Calibri"/>
                <a:cs typeface="Calibri"/>
                <a:sym typeface="Calibri"/>
              </a:defRPr>
            </a:lvl8pPr>
            <a:lvl9pPr marR="0" lvl="8" algn="ctr" rtl="0">
              <a:lnSpc>
                <a:spcPct val="100000"/>
              </a:lnSpc>
              <a:spcBef>
                <a:spcPts val="0"/>
              </a:spcBef>
              <a:spcAft>
                <a:spcPts val="0"/>
              </a:spcAft>
              <a:buClr>
                <a:srgbClr val="000000"/>
              </a:buClr>
              <a:buSzPts val="1400"/>
              <a:buFont typeface="Arial"/>
              <a:buNone/>
              <a:defRPr sz="3000" b="0" i="0" u="none" strike="noStrike" cap="none">
                <a:solidFill>
                  <a:schemeClr val="dk1"/>
                </a:solidFill>
                <a:latin typeface="Calibri"/>
                <a:ea typeface="Calibri"/>
                <a:cs typeface="Calibri"/>
                <a:sym typeface="Calibri"/>
              </a:defRPr>
            </a:lvl9pPr>
          </a:lstStyle>
          <a:p>
            <a:endParaRPr/>
          </a:p>
        </p:txBody>
      </p:sp>
      <p:sp>
        <p:nvSpPr>
          <p:cNvPr id="11" name="Google Shape;11;p108"/>
          <p:cNvSpPr txBox="1">
            <a:spLocks noGrp="1"/>
          </p:cNvSpPr>
          <p:nvPr>
            <p:ph type="body" idx="1"/>
          </p:nvPr>
        </p:nvSpPr>
        <p:spPr>
          <a:xfrm>
            <a:off x="457200" y="1371600"/>
            <a:ext cx="8229600" cy="4525963"/>
          </a:xfrm>
          <a:prstGeom prst="rect">
            <a:avLst/>
          </a:prstGeom>
          <a:noFill/>
          <a:ln>
            <a:noFill/>
          </a:ln>
        </p:spPr>
        <p:txBody>
          <a:bodyPr spcFirstLastPara="1" wrap="square" lIns="91425" tIns="45700" rIns="91425" bIns="45700" anchor="t" anchorCtr="0">
            <a:no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 name="Google Shape;12;p10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1" i="0" u="none" strike="noStrike" cap="none">
                <a:solidFill>
                  <a:srgbClr val="0070C0"/>
                </a:solidFill>
                <a:latin typeface="Times New Roman"/>
                <a:ea typeface="Times New Roman"/>
                <a:cs typeface="Times New Roman"/>
                <a:sym typeface="Times New Roman"/>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13" name="Google Shape;13;p10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1" i="0" u="none" strike="noStrike" cap="none">
                <a:solidFill>
                  <a:srgbClr val="0070C0"/>
                </a:solidFill>
                <a:latin typeface="Times New Roman"/>
                <a:ea typeface="Times New Roman"/>
                <a:cs typeface="Times New Roman"/>
                <a:sym typeface="Times New Roman"/>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14" name="Google Shape;14;p10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1" i="0" u="none" strike="noStrike" cap="none">
                <a:solidFill>
                  <a:srgbClr val="0070C0"/>
                </a:solidFill>
                <a:latin typeface="Times New Roman"/>
                <a:ea typeface="Times New Roman"/>
                <a:cs typeface="Times New Roman"/>
                <a:sym typeface="Times New Roman"/>
              </a:defRPr>
            </a:lvl1pPr>
            <a:lvl2pPr marL="0" marR="0" lvl="1" indent="0" algn="r" rtl="0">
              <a:lnSpc>
                <a:spcPct val="100000"/>
              </a:lnSpc>
              <a:spcBef>
                <a:spcPts val="0"/>
              </a:spcBef>
              <a:spcAft>
                <a:spcPts val="0"/>
              </a:spcAft>
              <a:buClr>
                <a:srgbClr val="000000"/>
              </a:buClr>
              <a:buSzPts val="1200"/>
              <a:buFont typeface="Arial"/>
              <a:buNone/>
              <a:defRPr sz="1200" b="1" i="0" u="none" strike="noStrike" cap="none">
                <a:solidFill>
                  <a:srgbClr val="0070C0"/>
                </a:solidFill>
                <a:latin typeface="Times New Roman"/>
                <a:ea typeface="Times New Roman"/>
                <a:cs typeface="Times New Roman"/>
                <a:sym typeface="Times New Roman"/>
              </a:defRPr>
            </a:lvl2pPr>
            <a:lvl3pPr marL="0" marR="0" lvl="2" indent="0" algn="r" rtl="0">
              <a:lnSpc>
                <a:spcPct val="100000"/>
              </a:lnSpc>
              <a:spcBef>
                <a:spcPts val="0"/>
              </a:spcBef>
              <a:spcAft>
                <a:spcPts val="0"/>
              </a:spcAft>
              <a:buClr>
                <a:srgbClr val="000000"/>
              </a:buClr>
              <a:buSzPts val="1200"/>
              <a:buFont typeface="Arial"/>
              <a:buNone/>
              <a:defRPr sz="1200" b="1" i="0" u="none" strike="noStrike" cap="none">
                <a:solidFill>
                  <a:srgbClr val="0070C0"/>
                </a:solidFill>
                <a:latin typeface="Times New Roman"/>
                <a:ea typeface="Times New Roman"/>
                <a:cs typeface="Times New Roman"/>
                <a:sym typeface="Times New Roman"/>
              </a:defRPr>
            </a:lvl3pPr>
            <a:lvl4pPr marL="0" marR="0" lvl="3" indent="0" algn="r" rtl="0">
              <a:lnSpc>
                <a:spcPct val="100000"/>
              </a:lnSpc>
              <a:spcBef>
                <a:spcPts val="0"/>
              </a:spcBef>
              <a:spcAft>
                <a:spcPts val="0"/>
              </a:spcAft>
              <a:buClr>
                <a:srgbClr val="000000"/>
              </a:buClr>
              <a:buSzPts val="1200"/>
              <a:buFont typeface="Arial"/>
              <a:buNone/>
              <a:defRPr sz="1200" b="1" i="0" u="none" strike="noStrike" cap="none">
                <a:solidFill>
                  <a:srgbClr val="0070C0"/>
                </a:solidFill>
                <a:latin typeface="Times New Roman"/>
                <a:ea typeface="Times New Roman"/>
                <a:cs typeface="Times New Roman"/>
                <a:sym typeface="Times New Roman"/>
              </a:defRPr>
            </a:lvl4pPr>
            <a:lvl5pPr marL="0" marR="0" lvl="4" indent="0" algn="r" rtl="0">
              <a:lnSpc>
                <a:spcPct val="100000"/>
              </a:lnSpc>
              <a:spcBef>
                <a:spcPts val="0"/>
              </a:spcBef>
              <a:spcAft>
                <a:spcPts val="0"/>
              </a:spcAft>
              <a:buClr>
                <a:srgbClr val="000000"/>
              </a:buClr>
              <a:buSzPts val="1200"/>
              <a:buFont typeface="Arial"/>
              <a:buNone/>
              <a:defRPr sz="1200" b="1" i="0" u="none" strike="noStrike" cap="none">
                <a:solidFill>
                  <a:srgbClr val="0070C0"/>
                </a:solidFill>
                <a:latin typeface="Times New Roman"/>
                <a:ea typeface="Times New Roman"/>
                <a:cs typeface="Times New Roman"/>
                <a:sym typeface="Times New Roman"/>
              </a:defRPr>
            </a:lvl5pPr>
            <a:lvl6pPr marL="0" marR="0" lvl="5" indent="0" algn="r" rtl="0">
              <a:lnSpc>
                <a:spcPct val="100000"/>
              </a:lnSpc>
              <a:spcBef>
                <a:spcPts val="0"/>
              </a:spcBef>
              <a:spcAft>
                <a:spcPts val="0"/>
              </a:spcAft>
              <a:buClr>
                <a:srgbClr val="000000"/>
              </a:buClr>
              <a:buSzPts val="1200"/>
              <a:buFont typeface="Arial"/>
              <a:buNone/>
              <a:defRPr sz="1200" b="1" i="0" u="none" strike="noStrike" cap="none">
                <a:solidFill>
                  <a:srgbClr val="0070C0"/>
                </a:solidFill>
                <a:latin typeface="Times New Roman"/>
                <a:ea typeface="Times New Roman"/>
                <a:cs typeface="Times New Roman"/>
                <a:sym typeface="Times New Roman"/>
              </a:defRPr>
            </a:lvl6pPr>
            <a:lvl7pPr marL="0" marR="0" lvl="6" indent="0" algn="r" rtl="0">
              <a:lnSpc>
                <a:spcPct val="100000"/>
              </a:lnSpc>
              <a:spcBef>
                <a:spcPts val="0"/>
              </a:spcBef>
              <a:spcAft>
                <a:spcPts val="0"/>
              </a:spcAft>
              <a:buClr>
                <a:srgbClr val="000000"/>
              </a:buClr>
              <a:buSzPts val="1200"/>
              <a:buFont typeface="Arial"/>
              <a:buNone/>
              <a:defRPr sz="1200" b="1" i="0" u="none" strike="noStrike" cap="none">
                <a:solidFill>
                  <a:srgbClr val="0070C0"/>
                </a:solidFill>
                <a:latin typeface="Times New Roman"/>
                <a:ea typeface="Times New Roman"/>
                <a:cs typeface="Times New Roman"/>
                <a:sym typeface="Times New Roman"/>
              </a:defRPr>
            </a:lvl7pPr>
            <a:lvl8pPr marL="0" marR="0" lvl="7" indent="0" algn="r" rtl="0">
              <a:lnSpc>
                <a:spcPct val="100000"/>
              </a:lnSpc>
              <a:spcBef>
                <a:spcPts val="0"/>
              </a:spcBef>
              <a:spcAft>
                <a:spcPts val="0"/>
              </a:spcAft>
              <a:buClr>
                <a:srgbClr val="000000"/>
              </a:buClr>
              <a:buSzPts val="1200"/>
              <a:buFont typeface="Arial"/>
              <a:buNone/>
              <a:defRPr sz="1200" b="1" i="0" u="none" strike="noStrike" cap="none">
                <a:solidFill>
                  <a:srgbClr val="0070C0"/>
                </a:solidFill>
                <a:latin typeface="Times New Roman"/>
                <a:ea typeface="Times New Roman"/>
                <a:cs typeface="Times New Roman"/>
                <a:sym typeface="Times New Roman"/>
              </a:defRPr>
            </a:lvl8pPr>
            <a:lvl9pPr marL="0" marR="0" lvl="8" indent="0" algn="r" rtl="0">
              <a:lnSpc>
                <a:spcPct val="100000"/>
              </a:lnSpc>
              <a:spcBef>
                <a:spcPts val="0"/>
              </a:spcBef>
              <a:spcAft>
                <a:spcPts val="0"/>
              </a:spcAft>
              <a:buClr>
                <a:srgbClr val="000000"/>
              </a:buClr>
              <a:buSzPts val="1200"/>
              <a:buFont typeface="Arial"/>
              <a:buNone/>
              <a:defRPr sz="1200" b="1" i="0" u="none" strike="noStrike" cap="none">
                <a:solidFill>
                  <a:srgbClr val="0070C0"/>
                </a:solidFill>
                <a:latin typeface="Times New Roman"/>
                <a:ea typeface="Times New Roman"/>
                <a:cs typeface="Times New Roman"/>
                <a:sym typeface="Times New Roman"/>
              </a:defRPr>
            </a:lvl9pPr>
          </a:lstStyle>
          <a:p>
            <a:pPr marL="0" lvl="0" indent="0" algn="r" rtl="0">
              <a:spcBef>
                <a:spcPts val="0"/>
              </a:spcBef>
              <a:spcAft>
                <a:spcPts val="0"/>
              </a:spcAft>
              <a:buNone/>
            </a:pPr>
            <a:fld id="{00000000-1234-1234-1234-123412341234}" type="slidenum">
              <a:rPr lang="en-IN"/>
              <a:pPr marL="0" lvl="0" indent="0" algn="r" rtl="0">
                <a:spcBef>
                  <a:spcPts val="0"/>
                </a:spcBef>
                <a:spcAft>
                  <a:spcPts val="0"/>
                </a:spcAft>
                <a:buNone/>
              </a:pPr>
              <a:t>‹#›</a:t>
            </a:fld>
            <a:endParaRPr/>
          </a:p>
        </p:txBody>
      </p:sp>
      <p:sp>
        <p:nvSpPr>
          <p:cNvPr id="15" name="Google Shape;15;p108"/>
          <p:cNvSpPr/>
          <p:nvPr/>
        </p:nvSpPr>
        <p:spPr>
          <a:xfrm>
            <a:off x="0" y="0"/>
            <a:ext cx="9144000" cy="838200"/>
          </a:xfrm>
          <a:prstGeom prst="rect">
            <a:avLst/>
          </a:prstGeom>
          <a:solidFill>
            <a:srgbClr val="FF33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6" name="Google Shape;16;p108"/>
          <p:cNvSpPr/>
          <p:nvPr/>
        </p:nvSpPr>
        <p:spPr>
          <a:xfrm rot="10800000" flipH="1">
            <a:off x="0" y="6705600"/>
            <a:ext cx="9144000" cy="198116"/>
          </a:xfrm>
          <a:prstGeom prst="rect">
            <a:avLst/>
          </a:prstGeom>
          <a:solidFill>
            <a:srgbClr val="FF00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17" name="Google Shape;17;p108" descr="LOGO.gif"/>
          <p:cNvPicPr preferRelativeResize="0"/>
          <p:nvPr/>
        </p:nvPicPr>
        <p:blipFill rotWithShape="1">
          <a:blip r:embed="rId5">
            <a:alphaModFix/>
          </a:blip>
          <a:srcRect b="10713"/>
          <a:stretch/>
        </p:blipFill>
        <p:spPr>
          <a:xfrm>
            <a:off x="6553200" y="228600"/>
            <a:ext cx="2057400" cy="635000"/>
          </a:xfrm>
          <a:prstGeom prst="rect">
            <a:avLst/>
          </a:prstGeom>
          <a:noFill/>
          <a:ln>
            <a:noFill/>
          </a:ln>
        </p:spPr>
      </p:pic>
      <p:pic>
        <p:nvPicPr>
          <p:cNvPr id="18" name="Google Shape;18;p108" descr="LOGO.gif"/>
          <p:cNvPicPr preferRelativeResize="0"/>
          <p:nvPr/>
        </p:nvPicPr>
        <p:blipFill rotWithShape="1">
          <a:blip r:embed="rId5">
            <a:alphaModFix/>
          </a:blip>
          <a:srcRect b="10713"/>
          <a:stretch/>
        </p:blipFill>
        <p:spPr>
          <a:xfrm>
            <a:off x="6553200" y="228600"/>
            <a:ext cx="2057400" cy="635000"/>
          </a:xfrm>
          <a:prstGeom prst="rect">
            <a:avLst/>
          </a:prstGeom>
          <a:noFill/>
          <a:ln>
            <a:noFill/>
          </a:ln>
        </p:spPr>
      </p:pic>
      <p:grpSp>
        <p:nvGrpSpPr>
          <p:cNvPr id="19" name="Google Shape;19;p108"/>
          <p:cNvGrpSpPr/>
          <p:nvPr/>
        </p:nvGrpSpPr>
        <p:grpSpPr>
          <a:xfrm>
            <a:off x="6146800" y="0"/>
            <a:ext cx="2997200" cy="876300"/>
            <a:chOff x="6096000" y="3924300"/>
            <a:chExt cx="2997200" cy="876300"/>
          </a:xfrm>
        </p:grpSpPr>
        <p:sp>
          <p:nvSpPr>
            <p:cNvPr id="20" name="Google Shape;20;p108"/>
            <p:cNvSpPr/>
            <p:nvPr/>
          </p:nvSpPr>
          <p:spPr>
            <a:xfrm>
              <a:off x="6096000" y="3924300"/>
              <a:ext cx="2997200" cy="838200"/>
            </a:xfrm>
            <a:prstGeom prst="rect">
              <a:avLst/>
            </a:prstGeom>
            <a:solidFill>
              <a:srgbClr val="FF33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21" name="Google Shape;21;p108" descr="LOGO.gif"/>
            <p:cNvPicPr preferRelativeResize="0"/>
            <p:nvPr/>
          </p:nvPicPr>
          <p:blipFill rotWithShape="1">
            <a:blip r:embed="rId5">
              <a:alphaModFix/>
            </a:blip>
            <a:srcRect b="10713"/>
            <a:stretch/>
          </p:blipFill>
          <p:spPr>
            <a:xfrm>
              <a:off x="6502400" y="4152900"/>
              <a:ext cx="2057400" cy="635000"/>
            </a:xfrm>
            <a:prstGeom prst="rect">
              <a:avLst/>
            </a:prstGeom>
            <a:noFill/>
            <a:ln>
              <a:noFill/>
            </a:ln>
          </p:spPr>
        </p:pic>
        <p:sp>
          <p:nvSpPr>
            <p:cNvPr id="22" name="Google Shape;22;p108"/>
            <p:cNvSpPr/>
            <p:nvPr/>
          </p:nvSpPr>
          <p:spPr>
            <a:xfrm>
              <a:off x="6477000" y="4114800"/>
              <a:ext cx="2076450" cy="6858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grpSp>
      <p:pic>
        <p:nvPicPr>
          <p:cNvPr id="23" name="Google Shape;23;p108" descr="logo.jpg"/>
          <p:cNvPicPr preferRelativeResize="0"/>
          <p:nvPr/>
        </p:nvPicPr>
        <p:blipFill rotWithShape="1">
          <a:blip r:embed="rId6">
            <a:alphaModFix/>
          </a:blip>
          <a:srcRect/>
          <a:stretch/>
        </p:blipFill>
        <p:spPr>
          <a:xfrm>
            <a:off x="6553200" y="228600"/>
            <a:ext cx="1920875" cy="609600"/>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hyperlink" Target="http://whatwg.org/html/" TargetMode="External"/><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hyperlink" Target="http://www.w3.org/TR/html52/" TargetMode="External"/><Relationship Id="rId5" Type="http://schemas.openxmlformats.org/officeDocument/2006/relationships/hyperlink" Target="http://www.w3.org/TR/html51/" TargetMode="External"/><Relationship Id="rId4" Type="http://schemas.openxmlformats.org/officeDocument/2006/relationships/hyperlink" Target="http://www.w3.org/TR/html5/"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8" Type="http://schemas.openxmlformats.org/officeDocument/2006/relationships/hyperlink" Target="https://www.geeksforgeeks.org/html/html5-footer-tag/" TargetMode="External"/><Relationship Id="rId3" Type="http://schemas.openxmlformats.org/officeDocument/2006/relationships/hyperlink" Target="https://www.geeksforgeeks.org/html/html5-article-tag/" TargetMode="External"/><Relationship Id="rId7" Type="http://schemas.openxmlformats.org/officeDocument/2006/relationships/hyperlink" Target="https://www.geeksforgeeks.org/html/html5-header-tag/" TargetMode="External"/><Relationship Id="rId12" Type="http://schemas.openxmlformats.org/officeDocument/2006/relationships/hyperlink" Target="https://www.geeksforgeeks.org/html/html-section-tag/" TargetMode="External"/><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hyperlink" Target="https://www.geeksforgeeks.org/html/html5-figure-tag/" TargetMode="External"/><Relationship Id="rId11" Type="http://schemas.openxmlformats.org/officeDocument/2006/relationships/hyperlink" Target="https://www.geeksforgeeks.org/html/html-nav-tag/" TargetMode="External"/><Relationship Id="rId5" Type="http://schemas.openxmlformats.org/officeDocument/2006/relationships/hyperlink" Target="https://www.geeksforgeeks.org/html/html5-figcaption-tag/" TargetMode="External"/><Relationship Id="rId10" Type="http://schemas.openxmlformats.org/officeDocument/2006/relationships/hyperlink" Target="https://www.geeksforgeeks.org/html/html-mark-tag/" TargetMode="External"/><Relationship Id="rId4" Type="http://schemas.openxmlformats.org/officeDocument/2006/relationships/hyperlink" Target="https://www.geeksforgeeks.org/html/html5-aside-tag/" TargetMode="External"/><Relationship Id="rId9" Type="http://schemas.openxmlformats.org/officeDocument/2006/relationships/hyperlink" Target="https://www.geeksforgeeks.org/html/html-main-tag/" TargetMode="External"/></Relationships>
</file>

<file path=ppt/slides/_rels/slide18.xml.rels><?xml version="1.0" encoding="UTF-8" standalone="yes"?>
<Relationships xmlns="http://schemas.openxmlformats.org/package/2006/relationships"><Relationship Id="rId8" Type="http://schemas.openxmlformats.org/officeDocument/2006/relationships/hyperlink" Target="https://www.geeksforgeeks.org/html/html-datalist-tag/" TargetMode="External"/><Relationship Id="rId3" Type="http://schemas.openxmlformats.org/officeDocument/2006/relationships/hyperlink" Target="https://www.geeksforgeeks.org/html/html5-details-tag/" TargetMode="External"/><Relationship Id="rId7" Type="http://schemas.openxmlformats.org/officeDocument/2006/relationships/hyperlink" Target="https://www.geeksforgeeks.org/html/html-5-wbr-tag/" TargetMode="External"/><Relationship Id="rId12" Type="http://schemas.openxmlformats.org/officeDocument/2006/relationships/hyperlink" Target="https://www.geeksforgeeks.org/html/svg-in-html/" TargetMode="External"/><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hyperlink" Target="https://www.geeksforgeeks.org/html/html-5-bdi-tag/" TargetMode="External"/><Relationship Id="rId11" Type="http://schemas.openxmlformats.org/officeDocument/2006/relationships/hyperlink" Target="https://www.geeksforgeeks.org/html/html-5-progress-tag/" TargetMode="External"/><Relationship Id="rId5" Type="http://schemas.openxmlformats.org/officeDocument/2006/relationships/hyperlink" Target="https://www.geeksforgeeks.org/html/html-time-tag/" TargetMode="External"/><Relationship Id="rId10" Type="http://schemas.openxmlformats.org/officeDocument/2006/relationships/hyperlink" Target="https://www.geeksforgeeks.org/html/html-output-tag/" TargetMode="External"/><Relationship Id="rId4" Type="http://schemas.openxmlformats.org/officeDocument/2006/relationships/hyperlink" Target="https://www.geeksforgeeks.org/html/html-5-summary-tag/" TargetMode="External"/><Relationship Id="rId9" Type="http://schemas.openxmlformats.org/officeDocument/2006/relationships/hyperlink" Target="https://www.geeksforgeeks.org/html/html-keygen-tag/" TargetMode="External"/></Relationships>
</file>

<file path=ppt/slides/_rels/slide19.xml.rels><?xml version="1.0" encoding="UTF-8" standalone="yes"?>
<Relationships xmlns="http://schemas.openxmlformats.org/package/2006/relationships"><Relationship Id="rId3" Type="http://schemas.openxmlformats.org/officeDocument/2006/relationships/hyperlink" Target="https://www.geeksforgeeks.org/html/html5-audio-tag/" TargetMode="External"/><Relationship Id="rId7" Type="http://schemas.openxmlformats.org/officeDocument/2006/relationships/hyperlink" Target="https://www.geeksforgeeks.org/html/html5-video/" TargetMode="External"/><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hyperlink" Target="https://www.geeksforgeeks.org/html/html-track-srclang-attribute/" TargetMode="External"/><Relationship Id="rId5" Type="http://schemas.openxmlformats.org/officeDocument/2006/relationships/hyperlink" Target="https://www.geeksforgeeks.org/html/html-source-tag/" TargetMode="External"/><Relationship Id="rId4" Type="http://schemas.openxmlformats.org/officeDocument/2006/relationships/hyperlink" Target="https://www.geeksforgeeks.org/html/html-embed-tag/" TargetMode="Externa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8" Type="http://schemas.openxmlformats.org/officeDocument/2006/relationships/hyperlink" Target="https://www.w3schools.com/tags/tag_footer.asp" TargetMode="External"/><Relationship Id="rId13" Type="http://schemas.openxmlformats.org/officeDocument/2006/relationships/hyperlink" Target="https://www.w3schools.com/tags/tag_section.asp" TargetMode="External"/><Relationship Id="rId3" Type="http://schemas.openxmlformats.org/officeDocument/2006/relationships/hyperlink" Target="https://www.w3schools.com/tags/tag_article.asp" TargetMode="External"/><Relationship Id="rId7" Type="http://schemas.openxmlformats.org/officeDocument/2006/relationships/hyperlink" Target="https://www.w3schools.com/tags/tag_figure.asp" TargetMode="External"/><Relationship Id="rId12" Type="http://schemas.openxmlformats.org/officeDocument/2006/relationships/hyperlink" Target="https://www.w3schools.com/tags/tag_nav.asp" TargetMode="External"/><Relationship Id="rId2" Type="http://schemas.openxmlformats.org/officeDocument/2006/relationships/notesSlide" Target="../notesSlides/notesSlide37.xml"/><Relationship Id="rId1" Type="http://schemas.openxmlformats.org/officeDocument/2006/relationships/slideLayout" Target="../slideLayouts/slideLayout1.xml"/><Relationship Id="rId6" Type="http://schemas.openxmlformats.org/officeDocument/2006/relationships/hyperlink" Target="https://www.w3schools.com/tags/tag_figcaption.asp" TargetMode="External"/><Relationship Id="rId11" Type="http://schemas.openxmlformats.org/officeDocument/2006/relationships/hyperlink" Target="https://www.w3schools.com/tags/tag_mark.asp" TargetMode="External"/><Relationship Id="rId5" Type="http://schemas.openxmlformats.org/officeDocument/2006/relationships/hyperlink" Target="https://www.w3schools.com/tags/tag_details.asp" TargetMode="External"/><Relationship Id="rId15" Type="http://schemas.openxmlformats.org/officeDocument/2006/relationships/hyperlink" Target="https://www.w3schools.com/tags/tag_time.asp" TargetMode="External"/><Relationship Id="rId10" Type="http://schemas.openxmlformats.org/officeDocument/2006/relationships/hyperlink" Target="https://www.w3schools.com/tags/tag_main.asp" TargetMode="External"/><Relationship Id="rId4" Type="http://schemas.openxmlformats.org/officeDocument/2006/relationships/hyperlink" Target="https://www.w3schools.com/tags/tag_aside.asp" TargetMode="External"/><Relationship Id="rId9" Type="http://schemas.openxmlformats.org/officeDocument/2006/relationships/hyperlink" Target="https://www.w3schools.com/tags/tag_header.asp" TargetMode="External"/><Relationship Id="rId14" Type="http://schemas.openxmlformats.org/officeDocument/2006/relationships/hyperlink" Target="https://www.w3schools.com/tags/tag_summary.asp" TargetMode="Externa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50.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65.xml"/><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66.xml"/><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67.xml"/><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68.xml"/><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8" Type="http://schemas.openxmlformats.org/officeDocument/2006/relationships/hyperlink" Target="https://www.w3schools.com/tags/tag_colgroup.asp" TargetMode="External"/><Relationship Id="rId3" Type="http://schemas.openxmlformats.org/officeDocument/2006/relationships/hyperlink" Target="https://www.w3schools.com/tags/tag_table.asp" TargetMode="External"/><Relationship Id="rId7" Type="http://schemas.openxmlformats.org/officeDocument/2006/relationships/hyperlink" Target="https://www.w3schools.com/tags/tag_caption.asp" TargetMode="External"/><Relationship Id="rId12" Type="http://schemas.openxmlformats.org/officeDocument/2006/relationships/hyperlink" Target="https://www.w3schools.com/tags/tag_tfoot.asp" TargetMode="External"/><Relationship Id="rId2" Type="http://schemas.openxmlformats.org/officeDocument/2006/relationships/notesSlide" Target="../notesSlides/notesSlide69.xml"/><Relationship Id="rId1" Type="http://schemas.openxmlformats.org/officeDocument/2006/relationships/slideLayout" Target="../slideLayouts/slideLayout1.xml"/><Relationship Id="rId6" Type="http://schemas.openxmlformats.org/officeDocument/2006/relationships/hyperlink" Target="https://www.w3schools.com/tags/tag_td.asp" TargetMode="External"/><Relationship Id="rId11" Type="http://schemas.openxmlformats.org/officeDocument/2006/relationships/hyperlink" Target="https://www.w3schools.com/tags/tag_tbody.asp" TargetMode="External"/><Relationship Id="rId5" Type="http://schemas.openxmlformats.org/officeDocument/2006/relationships/hyperlink" Target="https://www.w3schools.com/tags/tag_tr.asp" TargetMode="External"/><Relationship Id="rId10" Type="http://schemas.openxmlformats.org/officeDocument/2006/relationships/hyperlink" Target="https://www.w3schools.com/tags/tag_thead.asp" TargetMode="External"/><Relationship Id="rId4" Type="http://schemas.openxmlformats.org/officeDocument/2006/relationships/hyperlink" Target="https://www.w3schools.com/tags/tag_th.asp" TargetMode="External"/><Relationship Id="rId9" Type="http://schemas.openxmlformats.org/officeDocument/2006/relationships/hyperlink" Target="https://www.w3schools.com/tags/tag_col.asp" TargetMode="External"/></Relationships>
</file>

<file path=ppt/slides/_rels/slide7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77.xml"/><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79.xml"/><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1.xml"/></Relationships>
</file>

<file path=ppt/slides/_rels/slide8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84.xml"/><Relationship Id="rId1" Type="http://schemas.openxmlformats.org/officeDocument/2006/relationships/slideLayout" Target="../slideLayouts/slideLayout1.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86.xml"/><Relationship Id="rId1" Type="http://schemas.openxmlformats.org/officeDocument/2006/relationships/slideLayout" Target="../slideLayouts/slideLayout1.xml"/></Relationships>
</file>

<file path=ppt/slides/_rels/slide87.xml.rels><?xml version="1.0" encoding="UTF-8" standalone="yes"?>
<Relationships xmlns="http://schemas.openxmlformats.org/package/2006/relationships"><Relationship Id="rId8" Type="http://schemas.openxmlformats.org/officeDocument/2006/relationships/hyperlink" Target="https://www.geeksforgeeks.org/html/html-fieldset-form-attribute/" TargetMode="External"/><Relationship Id="rId13" Type="http://schemas.openxmlformats.org/officeDocument/2006/relationships/hyperlink" Target="https://www.geeksforgeeks.org/html/html-optgroup-tag/" TargetMode="External"/><Relationship Id="rId3" Type="http://schemas.openxmlformats.org/officeDocument/2006/relationships/hyperlink" Target="https://www.geeksforgeeks.org/html/html-label-tag/" TargetMode="External"/><Relationship Id="rId7" Type="http://schemas.openxmlformats.org/officeDocument/2006/relationships/hyperlink" Target="https://www.geeksforgeeks.org/html/html-textarea-name-attribute/" TargetMode="External"/><Relationship Id="rId12" Type="http://schemas.openxmlformats.org/officeDocument/2006/relationships/hyperlink" Target="https://www.geeksforgeeks.org/html/html-option-tag/" TargetMode="External"/><Relationship Id="rId2" Type="http://schemas.openxmlformats.org/officeDocument/2006/relationships/notesSlide" Target="../notesSlides/notesSlide87.xml"/><Relationship Id="rId1" Type="http://schemas.openxmlformats.org/officeDocument/2006/relationships/slideLayout" Target="../slideLayouts/slideLayout1.xml"/><Relationship Id="rId6" Type="http://schemas.openxmlformats.org/officeDocument/2006/relationships/hyperlink" Target="https://www.geeksforgeeks.org/html/html-select-tag/" TargetMode="External"/><Relationship Id="rId11" Type="http://schemas.openxmlformats.org/officeDocument/2006/relationships/hyperlink" Target="https://www.geeksforgeeks.org/html/html-output-tag/" TargetMode="External"/><Relationship Id="rId5" Type="http://schemas.openxmlformats.org/officeDocument/2006/relationships/hyperlink" Target="https://www.geeksforgeeks.org/html/button-tag-vs-input-typebutton-attribute/" TargetMode="External"/><Relationship Id="rId10" Type="http://schemas.openxmlformats.org/officeDocument/2006/relationships/hyperlink" Target="https://www.geeksforgeeks.org/html/html-datalist-tag/" TargetMode="External"/><Relationship Id="rId4" Type="http://schemas.openxmlformats.org/officeDocument/2006/relationships/hyperlink" Target="https://www.geeksforgeeks.org/html/html-input-tag/" TargetMode="External"/><Relationship Id="rId9" Type="http://schemas.openxmlformats.org/officeDocument/2006/relationships/hyperlink" Target="https://www.geeksforgeeks.org/html/html-legend-tag/" TargetMode="External"/></Relationships>
</file>

<file path=ppt/slides/_rels/slide88.xml.rels><?xml version="1.0" encoding="UTF-8" standalone="yes"?>
<Relationships xmlns="http://schemas.openxmlformats.org/package/2006/relationships"><Relationship Id="rId8" Type="http://schemas.openxmlformats.org/officeDocument/2006/relationships/hyperlink" Target="https://www.geeksforgeeks.org/html/html-input-typeemail/" TargetMode="External"/><Relationship Id="rId13" Type="http://schemas.openxmlformats.org/officeDocument/2006/relationships/hyperlink" Target="https://www.geeksforgeeks.org/html/html-input-typefile/" TargetMode="External"/><Relationship Id="rId3" Type="http://schemas.openxmlformats.org/officeDocument/2006/relationships/hyperlink" Target="https://www.geeksforgeeks.org/html/html-input-typetext/" TargetMode="External"/><Relationship Id="rId7" Type="http://schemas.openxmlformats.org/officeDocument/2006/relationships/hyperlink" Target="https://www.geeksforgeeks.org/html/html-input-typeradio/" TargetMode="External"/><Relationship Id="rId12" Type="http://schemas.openxmlformats.org/officeDocument/2006/relationships/hyperlink" Target="https://www.geeksforgeeks.org/html/html-input-typetime/" TargetMode="External"/><Relationship Id="rId2" Type="http://schemas.openxmlformats.org/officeDocument/2006/relationships/notesSlide" Target="../notesSlides/notesSlide88.xml"/><Relationship Id="rId1" Type="http://schemas.openxmlformats.org/officeDocument/2006/relationships/slideLayout" Target="../slideLayouts/slideLayout1.xml"/><Relationship Id="rId6" Type="http://schemas.openxmlformats.org/officeDocument/2006/relationships/hyperlink" Target="https://www.geeksforgeeks.org/html/html-input-typereset/" TargetMode="External"/><Relationship Id="rId11" Type="http://schemas.openxmlformats.org/officeDocument/2006/relationships/hyperlink" Target="https://www.geeksforgeeks.org/html/html-input-typedate/" TargetMode="External"/><Relationship Id="rId5" Type="http://schemas.openxmlformats.org/officeDocument/2006/relationships/hyperlink" Target="https://www.geeksforgeeks.org/html/html-input-typesubmit/" TargetMode="External"/><Relationship Id="rId10" Type="http://schemas.openxmlformats.org/officeDocument/2006/relationships/hyperlink" Target="https://www.geeksforgeeks.org/html/html-input-typecheckbox/" TargetMode="External"/><Relationship Id="rId4" Type="http://schemas.openxmlformats.org/officeDocument/2006/relationships/hyperlink" Target="https://www.geeksforgeeks.org/html/html-input-typepassword/" TargetMode="External"/><Relationship Id="rId9" Type="http://schemas.openxmlformats.org/officeDocument/2006/relationships/hyperlink" Target="https://www.geeksforgeeks.org/html/html-input-typenumber/" TargetMode="Externa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1.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1.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1.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1.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1.xml"/></Relationships>
</file>

<file path=ppt/slides/_rels/slide9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94.xml"/><Relationship Id="rId1" Type="http://schemas.openxmlformats.org/officeDocument/2006/relationships/slideLayout" Target="../slideLayouts/slideLayout1.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1.xml"/></Relationships>
</file>

<file path=ppt/slides/_rels/slide9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96.xml"/><Relationship Id="rId1" Type="http://schemas.openxmlformats.org/officeDocument/2006/relationships/slideLayout" Target="../slideLayouts/slideLayout1.xml"/></Relationships>
</file>

<file path=ppt/slides/_rels/slide9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97.xml"/><Relationship Id="rId1" Type="http://schemas.openxmlformats.org/officeDocument/2006/relationships/slideLayout" Target="../slideLayouts/slideLayout1.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1.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1.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1.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1.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0"/>
        <p:cNvGrpSpPr/>
        <p:nvPr/>
      </p:nvGrpSpPr>
      <p:grpSpPr>
        <a:xfrm>
          <a:off x="0" y="0"/>
          <a:ext cx="0" cy="0"/>
          <a:chOff x="0" y="0"/>
          <a:chExt cx="0" cy="0"/>
        </a:xfrm>
      </p:grpSpPr>
      <p:sp>
        <p:nvSpPr>
          <p:cNvPr id="51" name="Google Shape;51;p1"/>
          <p:cNvSpPr txBox="1"/>
          <p:nvPr/>
        </p:nvSpPr>
        <p:spPr>
          <a:xfrm>
            <a:off x="152400" y="914400"/>
            <a:ext cx="8763000" cy="4886632"/>
          </a:xfrm>
          <a:prstGeom prst="rect">
            <a:avLst/>
          </a:prstGeom>
          <a:noFill/>
          <a:ln>
            <a:noFill/>
          </a:ln>
        </p:spPr>
        <p:txBody>
          <a:bodyPr spcFirstLastPara="1" wrap="square" lIns="91425" tIns="33100" rIns="91425" bIns="45700" anchor="ctr" anchorCtr="0">
            <a:noAutofit/>
          </a:bodyPr>
          <a:lstStyle/>
          <a:p>
            <a:pPr marL="0" marR="0" lvl="0" indent="0" algn="ctr" rtl="0">
              <a:lnSpc>
                <a:spcPct val="115000"/>
              </a:lnSpc>
              <a:spcBef>
                <a:spcPts val="1200"/>
              </a:spcBef>
              <a:spcAft>
                <a:spcPts val="1200"/>
              </a:spcAft>
              <a:buClr>
                <a:srgbClr val="000000"/>
              </a:buClr>
              <a:buSzPts val="1100"/>
              <a:buFont typeface="Arial"/>
              <a:buNone/>
            </a:pPr>
            <a:r>
              <a:rPr lang="en-IN" sz="5000" b="1" i="0" u="none" strike="noStrike" cap="none">
                <a:solidFill>
                  <a:schemeClr val="dk1"/>
                </a:solidFill>
                <a:latin typeface="Arial"/>
                <a:ea typeface="Arial"/>
                <a:cs typeface="Arial"/>
                <a:sym typeface="Arial"/>
              </a:rPr>
              <a:t>HTML(HYPER TEXT MARKUP LANGUAGE)</a:t>
            </a:r>
            <a:endParaRPr sz="9600" b="1" i="0" u="none" strike="noStrike" cap="none">
              <a:solidFill>
                <a:schemeClr val="dk1"/>
              </a:solidFill>
              <a:latin typeface="Calibri"/>
              <a:ea typeface="Calibri"/>
              <a:cs typeface="Calibri"/>
              <a:sym typeface="Calibri"/>
            </a:endParaRPr>
          </a:p>
        </p:txBody>
      </p:sp>
      <p:sp>
        <p:nvSpPr>
          <p:cNvPr id="52" name="Google Shape;52;p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IN"/>
              <a:pPr marL="0" lvl="0" indent="0" algn="r" rtl="0">
                <a:lnSpc>
                  <a:spcPct val="100000"/>
                </a:lnSpc>
                <a:spcBef>
                  <a:spcPts val="0"/>
                </a:spcBef>
                <a:spcAft>
                  <a:spcPts val="0"/>
                </a:spcAft>
                <a:buSzPts val="1200"/>
                <a:buNone/>
              </a:pPr>
              <a:t>1</a:t>
            </a:fld>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6"/>
        <p:cNvGrpSpPr/>
        <p:nvPr/>
      </p:nvGrpSpPr>
      <p:grpSpPr>
        <a:xfrm>
          <a:off x="0" y="0"/>
          <a:ext cx="0" cy="0"/>
          <a:chOff x="0" y="0"/>
          <a:chExt cx="0" cy="0"/>
        </a:xfrm>
      </p:grpSpPr>
      <p:sp>
        <p:nvSpPr>
          <p:cNvPr id="57" name="Google Shape;57;p2"/>
          <p:cNvSpPr txBox="1">
            <a:spLocks noGrp="1"/>
          </p:cNvSpPr>
          <p:nvPr>
            <p:ph type="title"/>
          </p:nvPr>
        </p:nvSpPr>
        <p:spPr>
          <a:xfrm>
            <a:off x="0" y="0"/>
            <a:ext cx="6477000" cy="838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IN" b="1"/>
              <a:t>HTML Introduction</a:t>
            </a:r>
            <a:endParaRPr/>
          </a:p>
        </p:txBody>
      </p:sp>
      <p:sp>
        <p:nvSpPr>
          <p:cNvPr id="58" name="Google Shape;58;p2"/>
          <p:cNvSpPr txBox="1">
            <a:spLocks noGrp="1"/>
          </p:cNvSpPr>
          <p:nvPr>
            <p:ph type="body" idx="1"/>
          </p:nvPr>
        </p:nvSpPr>
        <p:spPr>
          <a:xfrm>
            <a:off x="457200" y="1371600"/>
            <a:ext cx="8229600" cy="4525963"/>
          </a:xfrm>
          <a:prstGeom prst="rect">
            <a:avLst/>
          </a:prstGeom>
          <a:noFill/>
          <a:ln>
            <a:noFill/>
          </a:ln>
        </p:spPr>
        <p:txBody>
          <a:bodyPr spcFirstLastPara="1" wrap="square" lIns="91425" tIns="45700" rIns="91425" bIns="45700" anchor="t" anchorCtr="0">
            <a:noAutofit/>
          </a:bodyPr>
          <a:lstStyle/>
          <a:p>
            <a:pPr marL="457200" lvl="0" indent="-368300" algn="l" rtl="0">
              <a:lnSpc>
                <a:spcPct val="100000"/>
              </a:lnSpc>
              <a:spcBef>
                <a:spcPts val="440"/>
              </a:spcBef>
              <a:spcAft>
                <a:spcPts val="0"/>
              </a:spcAft>
              <a:buClr>
                <a:schemeClr val="dk1"/>
              </a:buClr>
              <a:buSzPts val="2200"/>
              <a:buChar char="•"/>
            </a:pPr>
            <a:r>
              <a:rPr lang="en-IN"/>
              <a:t>HTML is the standard markup language for creating Web pages.</a:t>
            </a:r>
            <a:endParaRPr/>
          </a:p>
          <a:p>
            <a:pPr marL="457200" lvl="0" indent="-368300" algn="l" rtl="0">
              <a:lnSpc>
                <a:spcPct val="100000"/>
              </a:lnSpc>
              <a:spcBef>
                <a:spcPts val="440"/>
              </a:spcBef>
              <a:spcAft>
                <a:spcPts val="0"/>
              </a:spcAft>
              <a:buClr>
                <a:schemeClr val="dk1"/>
              </a:buClr>
              <a:buSzPts val="2200"/>
              <a:buChar char="•"/>
            </a:pPr>
            <a:r>
              <a:rPr lang="en-IN"/>
              <a:t>HTML stands for Hyper Text Markup Language</a:t>
            </a:r>
            <a:endParaRPr/>
          </a:p>
          <a:p>
            <a:pPr marL="457200" lvl="0" indent="-368300" algn="l" rtl="0">
              <a:lnSpc>
                <a:spcPct val="100000"/>
              </a:lnSpc>
              <a:spcBef>
                <a:spcPts val="440"/>
              </a:spcBef>
              <a:spcAft>
                <a:spcPts val="0"/>
              </a:spcAft>
              <a:buSzPts val="2200"/>
              <a:buChar char="•"/>
            </a:pPr>
            <a:r>
              <a:rPr lang="en-IN"/>
              <a:t>HTML is the standard markup language for creating Web pages</a:t>
            </a:r>
            <a:endParaRPr/>
          </a:p>
          <a:p>
            <a:pPr marL="457200" lvl="0" indent="-368300" algn="l" rtl="0">
              <a:lnSpc>
                <a:spcPct val="100000"/>
              </a:lnSpc>
              <a:spcBef>
                <a:spcPts val="440"/>
              </a:spcBef>
              <a:spcAft>
                <a:spcPts val="0"/>
              </a:spcAft>
              <a:buSzPts val="2200"/>
              <a:buChar char="•"/>
            </a:pPr>
            <a:r>
              <a:rPr lang="en-IN"/>
              <a:t>HTML describes the structure of a Web page</a:t>
            </a:r>
            <a:endParaRPr/>
          </a:p>
          <a:p>
            <a:pPr marL="457200" lvl="0" indent="-368300" algn="l" rtl="0">
              <a:lnSpc>
                <a:spcPct val="100000"/>
              </a:lnSpc>
              <a:spcBef>
                <a:spcPts val="440"/>
              </a:spcBef>
              <a:spcAft>
                <a:spcPts val="0"/>
              </a:spcAft>
              <a:buSzPts val="2200"/>
              <a:buChar char="•"/>
            </a:pPr>
            <a:r>
              <a:rPr lang="en-IN"/>
              <a:t>HTML consists of a series of elements</a:t>
            </a:r>
            <a:endParaRPr/>
          </a:p>
          <a:p>
            <a:pPr marL="457200" lvl="0" indent="-368300" algn="l" rtl="0">
              <a:lnSpc>
                <a:spcPct val="100000"/>
              </a:lnSpc>
              <a:spcBef>
                <a:spcPts val="440"/>
              </a:spcBef>
              <a:spcAft>
                <a:spcPts val="0"/>
              </a:spcAft>
              <a:buSzPts val="2200"/>
              <a:buChar char="•"/>
            </a:pPr>
            <a:r>
              <a:rPr lang="en-IN"/>
              <a:t>HTML elements tell the browser how to display the content</a:t>
            </a:r>
            <a:endParaRPr/>
          </a:p>
          <a:p>
            <a:pPr marL="457200" lvl="0" indent="-368300" algn="l" rtl="0">
              <a:lnSpc>
                <a:spcPct val="100000"/>
              </a:lnSpc>
              <a:spcBef>
                <a:spcPts val="440"/>
              </a:spcBef>
              <a:spcAft>
                <a:spcPts val="0"/>
              </a:spcAft>
              <a:buSzPts val="2200"/>
              <a:buChar char="•"/>
            </a:pPr>
            <a:r>
              <a:rPr lang="en-IN"/>
              <a:t>HTML elements label pieces of content such as "this is a heading", "this is a paragraph", "this is a link", etc.</a:t>
            </a:r>
            <a:endParaRPr/>
          </a:p>
          <a:p>
            <a:pPr marL="457200" lvl="0" indent="-228600" algn="l" rtl="0">
              <a:lnSpc>
                <a:spcPct val="100000"/>
              </a:lnSpc>
              <a:spcBef>
                <a:spcPts val="440"/>
              </a:spcBef>
              <a:spcAft>
                <a:spcPts val="0"/>
              </a:spcAft>
              <a:buClr>
                <a:schemeClr val="dk1"/>
              </a:buClr>
              <a:buSzPts val="2200"/>
              <a:buNone/>
            </a:pPr>
            <a:endParaRPr/>
          </a:p>
          <a:p>
            <a:pPr marL="88900" lvl="0" indent="0" algn="l" rtl="0">
              <a:lnSpc>
                <a:spcPct val="100000"/>
              </a:lnSpc>
              <a:spcBef>
                <a:spcPts val="440"/>
              </a:spcBef>
              <a:spcAft>
                <a:spcPts val="0"/>
              </a:spcAft>
              <a:buSzPts val="2200"/>
              <a:buNone/>
            </a:pP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2"/>
        <p:cNvGrpSpPr/>
        <p:nvPr/>
      </p:nvGrpSpPr>
      <p:grpSpPr>
        <a:xfrm>
          <a:off x="0" y="0"/>
          <a:ext cx="0" cy="0"/>
          <a:chOff x="0" y="0"/>
          <a:chExt cx="0" cy="0"/>
        </a:xfrm>
      </p:grpSpPr>
      <p:sp>
        <p:nvSpPr>
          <p:cNvPr id="63" name="Google Shape;63;p3"/>
          <p:cNvSpPr txBox="1">
            <a:spLocks noGrp="1"/>
          </p:cNvSpPr>
          <p:nvPr>
            <p:ph type="title"/>
          </p:nvPr>
        </p:nvSpPr>
        <p:spPr>
          <a:xfrm>
            <a:off x="0" y="0"/>
            <a:ext cx="6477000" cy="838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IN" b="1"/>
              <a:t>HTML History</a:t>
            </a:r>
            <a:endParaRPr/>
          </a:p>
        </p:txBody>
      </p:sp>
      <p:graphicFrame>
        <p:nvGraphicFramePr>
          <p:cNvPr id="64" name="Google Shape;64;p3"/>
          <p:cNvGraphicFramePr/>
          <p:nvPr/>
        </p:nvGraphicFramePr>
        <p:xfrm>
          <a:off x="720623" y="1500981"/>
          <a:ext cx="7702750" cy="4266920"/>
        </p:xfrm>
        <a:graphic>
          <a:graphicData uri="http://schemas.openxmlformats.org/drawingml/2006/table">
            <a:tbl>
              <a:tblPr>
                <a:noFill/>
                <a:tableStyleId>{D8F4504F-589A-4DF1-8CD4-15B5E9E6C929}</a:tableStyleId>
              </a:tblPr>
              <a:tblGrid>
                <a:gridCol w="3851375">
                  <a:extLst>
                    <a:ext uri="{9D8B030D-6E8A-4147-A177-3AD203B41FA5}">
                      <a16:colId xmlns:a16="http://schemas.microsoft.com/office/drawing/2014/main" val="20000"/>
                    </a:ext>
                  </a:extLst>
                </a:gridCol>
                <a:gridCol w="3851375">
                  <a:extLst>
                    <a:ext uri="{9D8B030D-6E8A-4147-A177-3AD203B41FA5}">
                      <a16:colId xmlns:a16="http://schemas.microsoft.com/office/drawing/2014/main" val="20001"/>
                    </a:ext>
                  </a:extLst>
                </a:gridCol>
              </a:tblGrid>
              <a:tr h="152400">
                <a:tc>
                  <a:txBody>
                    <a:bodyPr/>
                    <a:lstStyle/>
                    <a:p>
                      <a:pPr marL="0" marR="0" lvl="0" indent="0" algn="l" rtl="0">
                        <a:lnSpc>
                          <a:spcPct val="100000"/>
                        </a:lnSpc>
                        <a:spcBef>
                          <a:spcPts val="0"/>
                        </a:spcBef>
                        <a:spcAft>
                          <a:spcPts val="0"/>
                        </a:spcAft>
                        <a:buClr>
                          <a:srgbClr val="000000"/>
                        </a:buClr>
                        <a:buSzPts val="1200"/>
                        <a:buFont typeface="Arial"/>
                        <a:buNone/>
                      </a:pPr>
                      <a:r>
                        <a:rPr lang="en-IN" sz="1200" b="0" i="0" u="none" strike="noStrike" cap="none">
                          <a:solidFill>
                            <a:srgbClr val="000000"/>
                          </a:solidFill>
                          <a:latin typeface="Quattrocento Sans"/>
                          <a:ea typeface="Quattrocento Sans"/>
                          <a:cs typeface="Quattrocento Sans"/>
                          <a:sym typeface="Quattrocento Sans"/>
                        </a:rPr>
                        <a:t>Year</a:t>
                      </a:r>
                      <a:endParaRPr/>
                    </a:p>
                  </a:txBody>
                  <a:tcPr marL="121925" marR="60950" marT="60950" marB="60950">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n-IN" sz="1200" b="0" i="0" u="none" strike="noStrike" cap="none">
                          <a:solidFill>
                            <a:srgbClr val="000000"/>
                          </a:solidFill>
                          <a:latin typeface="Quattrocento Sans"/>
                          <a:ea typeface="Quattrocento Sans"/>
                          <a:cs typeface="Quattrocento Sans"/>
                          <a:sym typeface="Quattrocento Sans"/>
                        </a:rPr>
                        <a:t>Version</a:t>
                      </a:r>
                      <a:endParaRPr/>
                    </a:p>
                  </a:txBody>
                  <a:tcPr marL="60950" marR="60950" marT="60950" marB="60950">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solidFill>
                      <a:srgbClr val="FFFFFF"/>
                    </a:solidFill>
                  </a:tcPr>
                </a:tc>
                <a:extLst>
                  <a:ext uri="{0D108BD9-81ED-4DB2-BD59-A6C34878D82A}">
                    <a16:rowId xmlns:a16="http://schemas.microsoft.com/office/drawing/2014/main" val="10000"/>
                  </a:ext>
                </a:extLst>
              </a:tr>
              <a:tr h="152400">
                <a:tc>
                  <a:txBody>
                    <a:bodyPr/>
                    <a:lstStyle/>
                    <a:p>
                      <a:pPr marL="0" marR="0" lvl="0" indent="0" algn="l" rtl="0">
                        <a:lnSpc>
                          <a:spcPct val="100000"/>
                        </a:lnSpc>
                        <a:spcBef>
                          <a:spcPts val="0"/>
                        </a:spcBef>
                        <a:spcAft>
                          <a:spcPts val="0"/>
                        </a:spcAft>
                        <a:buClr>
                          <a:srgbClr val="000000"/>
                        </a:buClr>
                        <a:buSzPts val="1200"/>
                        <a:buFont typeface="Arial"/>
                        <a:buNone/>
                      </a:pPr>
                      <a:r>
                        <a:rPr lang="en-IN" sz="1200" b="0" i="0" u="none" strike="noStrike" cap="none">
                          <a:solidFill>
                            <a:srgbClr val="000000"/>
                          </a:solidFill>
                          <a:latin typeface="Quattrocento Sans"/>
                          <a:ea typeface="Quattrocento Sans"/>
                          <a:cs typeface="Quattrocento Sans"/>
                          <a:sym typeface="Quattrocento Sans"/>
                        </a:rPr>
                        <a:t>1989</a:t>
                      </a:r>
                      <a:endParaRPr/>
                    </a:p>
                  </a:txBody>
                  <a:tcPr marL="121925" marR="60950" marT="60950" marB="60950">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solidFill>
                      <a:srgbClr val="EBEDEE"/>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n-IN" sz="1200" b="0" i="0" u="none" strike="noStrike" cap="none">
                          <a:solidFill>
                            <a:srgbClr val="000000"/>
                          </a:solidFill>
                          <a:latin typeface="Quattrocento Sans"/>
                          <a:ea typeface="Quattrocento Sans"/>
                          <a:cs typeface="Quattrocento Sans"/>
                          <a:sym typeface="Quattrocento Sans"/>
                        </a:rPr>
                        <a:t>Tim Berners-Lee invented www</a:t>
                      </a:r>
                      <a:endParaRPr/>
                    </a:p>
                  </a:txBody>
                  <a:tcPr marL="60950" marR="60950" marT="60950" marB="60950">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solidFill>
                      <a:srgbClr val="EBEDEE"/>
                    </a:solidFill>
                  </a:tcPr>
                </a:tc>
                <a:extLst>
                  <a:ext uri="{0D108BD9-81ED-4DB2-BD59-A6C34878D82A}">
                    <a16:rowId xmlns:a16="http://schemas.microsoft.com/office/drawing/2014/main" val="10001"/>
                  </a:ext>
                </a:extLst>
              </a:tr>
              <a:tr h="152400">
                <a:tc>
                  <a:txBody>
                    <a:bodyPr/>
                    <a:lstStyle/>
                    <a:p>
                      <a:pPr marL="0" marR="0" lvl="0" indent="0" algn="l" rtl="0">
                        <a:lnSpc>
                          <a:spcPct val="100000"/>
                        </a:lnSpc>
                        <a:spcBef>
                          <a:spcPts val="0"/>
                        </a:spcBef>
                        <a:spcAft>
                          <a:spcPts val="0"/>
                        </a:spcAft>
                        <a:buClr>
                          <a:srgbClr val="000000"/>
                        </a:buClr>
                        <a:buSzPts val="1200"/>
                        <a:buFont typeface="Arial"/>
                        <a:buNone/>
                      </a:pPr>
                      <a:r>
                        <a:rPr lang="en-IN" sz="1200" b="0" i="0" u="none" strike="noStrike" cap="none">
                          <a:solidFill>
                            <a:srgbClr val="000000"/>
                          </a:solidFill>
                          <a:latin typeface="Quattrocento Sans"/>
                          <a:ea typeface="Quattrocento Sans"/>
                          <a:cs typeface="Quattrocento Sans"/>
                          <a:sym typeface="Quattrocento Sans"/>
                        </a:rPr>
                        <a:t>1991</a:t>
                      </a:r>
                      <a:endParaRPr/>
                    </a:p>
                  </a:txBody>
                  <a:tcPr marL="121925" marR="60950" marT="60950" marB="60950">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n-IN" sz="1200" b="0" i="0" u="none" strike="noStrike" cap="none">
                          <a:solidFill>
                            <a:srgbClr val="000000"/>
                          </a:solidFill>
                          <a:latin typeface="Quattrocento Sans"/>
                          <a:ea typeface="Quattrocento Sans"/>
                          <a:cs typeface="Quattrocento Sans"/>
                          <a:sym typeface="Quattrocento Sans"/>
                        </a:rPr>
                        <a:t>Tim Berners-Lee invented HTML</a:t>
                      </a:r>
                      <a:endParaRPr/>
                    </a:p>
                  </a:txBody>
                  <a:tcPr marL="60950" marR="60950" marT="60950" marB="60950">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solidFill>
                      <a:srgbClr val="FFFFFF"/>
                    </a:solidFill>
                  </a:tcPr>
                </a:tc>
                <a:extLst>
                  <a:ext uri="{0D108BD9-81ED-4DB2-BD59-A6C34878D82A}">
                    <a16:rowId xmlns:a16="http://schemas.microsoft.com/office/drawing/2014/main" val="10002"/>
                  </a:ext>
                </a:extLst>
              </a:tr>
              <a:tr h="152400">
                <a:tc>
                  <a:txBody>
                    <a:bodyPr/>
                    <a:lstStyle/>
                    <a:p>
                      <a:pPr marL="0" marR="0" lvl="0" indent="0" algn="l" rtl="0">
                        <a:lnSpc>
                          <a:spcPct val="100000"/>
                        </a:lnSpc>
                        <a:spcBef>
                          <a:spcPts val="0"/>
                        </a:spcBef>
                        <a:spcAft>
                          <a:spcPts val="0"/>
                        </a:spcAft>
                        <a:buClr>
                          <a:srgbClr val="000000"/>
                        </a:buClr>
                        <a:buSzPts val="1200"/>
                        <a:buFont typeface="Arial"/>
                        <a:buNone/>
                      </a:pPr>
                      <a:r>
                        <a:rPr lang="en-IN" sz="1200" b="0" i="0" u="none" strike="noStrike" cap="none">
                          <a:solidFill>
                            <a:srgbClr val="000000"/>
                          </a:solidFill>
                          <a:latin typeface="Quattrocento Sans"/>
                          <a:ea typeface="Quattrocento Sans"/>
                          <a:cs typeface="Quattrocento Sans"/>
                          <a:sym typeface="Quattrocento Sans"/>
                        </a:rPr>
                        <a:t>1993</a:t>
                      </a:r>
                      <a:endParaRPr/>
                    </a:p>
                  </a:txBody>
                  <a:tcPr marL="121925" marR="60950" marT="60950" marB="60950">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solidFill>
                      <a:srgbClr val="EBEDEE"/>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n-IN" sz="1200" b="0" i="0" u="none" strike="noStrike" cap="none">
                          <a:solidFill>
                            <a:srgbClr val="000000"/>
                          </a:solidFill>
                          <a:latin typeface="Quattrocento Sans"/>
                          <a:ea typeface="Quattrocento Sans"/>
                          <a:cs typeface="Quattrocento Sans"/>
                          <a:sym typeface="Quattrocento Sans"/>
                        </a:rPr>
                        <a:t>Dave Raggett drafted HTML+</a:t>
                      </a:r>
                      <a:endParaRPr/>
                    </a:p>
                  </a:txBody>
                  <a:tcPr marL="60950" marR="60950" marT="60950" marB="60950">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solidFill>
                      <a:srgbClr val="EBEDEE"/>
                    </a:solidFill>
                  </a:tcPr>
                </a:tc>
                <a:extLst>
                  <a:ext uri="{0D108BD9-81ED-4DB2-BD59-A6C34878D82A}">
                    <a16:rowId xmlns:a16="http://schemas.microsoft.com/office/drawing/2014/main" val="10003"/>
                  </a:ext>
                </a:extLst>
              </a:tr>
              <a:tr h="152400">
                <a:tc>
                  <a:txBody>
                    <a:bodyPr/>
                    <a:lstStyle/>
                    <a:p>
                      <a:pPr marL="0" marR="0" lvl="0" indent="0" algn="l" rtl="0">
                        <a:lnSpc>
                          <a:spcPct val="100000"/>
                        </a:lnSpc>
                        <a:spcBef>
                          <a:spcPts val="0"/>
                        </a:spcBef>
                        <a:spcAft>
                          <a:spcPts val="0"/>
                        </a:spcAft>
                        <a:buClr>
                          <a:srgbClr val="000000"/>
                        </a:buClr>
                        <a:buSzPts val="1200"/>
                        <a:buFont typeface="Arial"/>
                        <a:buNone/>
                      </a:pPr>
                      <a:r>
                        <a:rPr lang="en-IN" sz="1200" b="0" i="0" u="none" strike="noStrike" cap="none">
                          <a:solidFill>
                            <a:srgbClr val="000000"/>
                          </a:solidFill>
                          <a:latin typeface="Quattrocento Sans"/>
                          <a:ea typeface="Quattrocento Sans"/>
                          <a:cs typeface="Quattrocento Sans"/>
                          <a:sym typeface="Quattrocento Sans"/>
                        </a:rPr>
                        <a:t>1995</a:t>
                      </a:r>
                      <a:endParaRPr/>
                    </a:p>
                  </a:txBody>
                  <a:tcPr marL="121925" marR="60950" marT="60950" marB="60950">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n-IN" sz="1200" b="0" i="0" u="none" strike="noStrike" cap="none">
                          <a:solidFill>
                            <a:srgbClr val="000000"/>
                          </a:solidFill>
                          <a:latin typeface="Quattrocento Sans"/>
                          <a:ea typeface="Quattrocento Sans"/>
                          <a:cs typeface="Quattrocento Sans"/>
                          <a:sym typeface="Quattrocento Sans"/>
                        </a:rPr>
                        <a:t>HTML Working Group defined HTML 2.0</a:t>
                      </a:r>
                      <a:endParaRPr/>
                    </a:p>
                  </a:txBody>
                  <a:tcPr marL="60950" marR="60950" marT="60950" marB="60950">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solidFill>
                      <a:srgbClr val="FFFFFF"/>
                    </a:solidFill>
                  </a:tcPr>
                </a:tc>
                <a:extLst>
                  <a:ext uri="{0D108BD9-81ED-4DB2-BD59-A6C34878D82A}">
                    <a16:rowId xmlns:a16="http://schemas.microsoft.com/office/drawing/2014/main" val="10004"/>
                  </a:ext>
                </a:extLst>
              </a:tr>
              <a:tr h="152400">
                <a:tc>
                  <a:txBody>
                    <a:bodyPr/>
                    <a:lstStyle/>
                    <a:p>
                      <a:pPr marL="0" marR="0" lvl="0" indent="0" algn="l" rtl="0">
                        <a:lnSpc>
                          <a:spcPct val="100000"/>
                        </a:lnSpc>
                        <a:spcBef>
                          <a:spcPts val="0"/>
                        </a:spcBef>
                        <a:spcAft>
                          <a:spcPts val="0"/>
                        </a:spcAft>
                        <a:buClr>
                          <a:srgbClr val="000000"/>
                        </a:buClr>
                        <a:buSzPts val="1200"/>
                        <a:buFont typeface="Arial"/>
                        <a:buNone/>
                      </a:pPr>
                      <a:r>
                        <a:rPr lang="en-IN" sz="1200" b="0" i="0" u="none" strike="noStrike" cap="none">
                          <a:solidFill>
                            <a:srgbClr val="000000"/>
                          </a:solidFill>
                          <a:latin typeface="Quattrocento Sans"/>
                          <a:ea typeface="Quattrocento Sans"/>
                          <a:cs typeface="Quattrocento Sans"/>
                          <a:sym typeface="Quattrocento Sans"/>
                        </a:rPr>
                        <a:t>1997</a:t>
                      </a:r>
                      <a:endParaRPr/>
                    </a:p>
                  </a:txBody>
                  <a:tcPr marL="121925" marR="60950" marT="60950" marB="60950">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solidFill>
                      <a:srgbClr val="EBEDEE"/>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n-IN" sz="1200" b="0" i="0" u="none" strike="noStrike" cap="none">
                          <a:solidFill>
                            <a:srgbClr val="000000"/>
                          </a:solidFill>
                          <a:latin typeface="Quattrocento Sans"/>
                          <a:ea typeface="Quattrocento Sans"/>
                          <a:cs typeface="Quattrocento Sans"/>
                          <a:sym typeface="Quattrocento Sans"/>
                        </a:rPr>
                        <a:t>W3C Recommendation: HTML 3.2</a:t>
                      </a:r>
                      <a:endParaRPr/>
                    </a:p>
                  </a:txBody>
                  <a:tcPr marL="60950" marR="60950" marT="60950" marB="60950">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solidFill>
                      <a:srgbClr val="EBEDEE"/>
                    </a:solidFill>
                  </a:tcPr>
                </a:tc>
                <a:extLst>
                  <a:ext uri="{0D108BD9-81ED-4DB2-BD59-A6C34878D82A}">
                    <a16:rowId xmlns:a16="http://schemas.microsoft.com/office/drawing/2014/main" val="10005"/>
                  </a:ext>
                </a:extLst>
              </a:tr>
              <a:tr h="152400">
                <a:tc>
                  <a:txBody>
                    <a:bodyPr/>
                    <a:lstStyle/>
                    <a:p>
                      <a:pPr marL="0" marR="0" lvl="0" indent="0" algn="l" rtl="0">
                        <a:lnSpc>
                          <a:spcPct val="100000"/>
                        </a:lnSpc>
                        <a:spcBef>
                          <a:spcPts val="0"/>
                        </a:spcBef>
                        <a:spcAft>
                          <a:spcPts val="0"/>
                        </a:spcAft>
                        <a:buClr>
                          <a:srgbClr val="000000"/>
                        </a:buClr>
                        <a:buSzPts val="1200"/>
                        <a:buFont typeface="Arial"/>
                        <a:buNone/>
                      </a:pPr>
                      <a:r>
                        <a:rPr lang="en-IN" sz="1200" b="0" i="0" u="none" strike="noStrike" cap="none">
                          <a:solidFill>
                            <a:srgbClr val="000000"/>
                          </a:solidFill>
                          <a:latin typeface="Quattrocento Sans"/>
                          <a:ea typeface="Quattrocento Sans"/>
                          <a:cs typeface="Quattrocento Sans"/>
                          <a:sym typeface="Quattrocento Sans"/>
                        </a:rPr>
                        <a:t>1999</a:t>
                      </a:r>
                      <a:endParaRPr/>
                    </a:p>
                  </a:txBody>
                  <a:tcPr marL="121925" marR="60950" marT="60950" marB="60950">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n-IN" sz="1200" b="0" i="0" u="none" strike="noStrike" cap="none">
                          <a:solidFill>
                            <a:srgbClr val="000000"/>
                          </a:solidFill>
                          <a:latin typeface="Quattrocento Sans"/>
                          <a:ea typeface="Quattrocento Sans"/>
                          <a:cs typeface="Quattrocento Sans"/>
                          <a:sym typeface="Quattrocento Sans"/>
                        </a:rPr>
                        <a:t>W3C Recommendation: HTML 4.01</a:t>
                      </a:r>
                      <a:endParaRPr/>
                    </a:p>
                  </a:txBody>
                  <a:tcPr marL="60950" marR="60950" marT="60950" marB="60950">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solidFill>
                      <a:srgbClr val="FFFFFF"/>
                    </a:solidFill>
                  </a:tcPr>
                </a:tc>
                <a:extLst>
                  <a:ext uri="{0D108BD9-81ED-4DB2-BD59-A6C34878D82A}">
                    <a16:rowId xmlns:a16="http://schemas.microsoft.com/office/drawing/2014/main" val="10006"/>
                  </a:ext>
                </a:extLst>
              </a:tr>
              <a:tr h="152400">
                <a:tc>
                  <a:txBody>
                    <a:bodyPr/>
                    <a:lstStyle/>
                    <a:p>
                      <a:pPr marL="0" marR="0" lvl="0" indent="0" algn="l" rtl="0">
                        <a:lnSpc>
                          <a:spcPct val="100000"/>
                        </a:lnSpc>
                        <a:spcBef>
                          <a:spcPts val="0"/>
                        </a:spcBef>
                        <a:spcAft>
                          <a:spcPts val="0"/>
                        </a:spcAft>
                        <a:buClr>
                          <a:srgbClr val="000000"/>
                        </a:buClr>
                        <a:buSzPts val="1200"/>
                        <a:buFont typeface="Arial"/>
                        <a:buNone/>
                      </a:pPr>
                      <a:r>
                        <a:rPr lang="en-IN" sz="1200" b="0" i="0" u="none" strike="noStrike" cap="none">
                          <a:solidFill>
                            <a:srgbClr val="000000"/>
                          </a:solidFill>
                          <a:latin typeface="Quattrocento Sans"/>
                          <a:ea typeface="Quattrocento Sans"/>
                          <a:cs typeface="Quattrocento Sans"/>
                          <a:sym typeface="Quattrocento Sans"/>
                        </a:rPr>
                        <a:t>2000</a:t>
                      </a:r>
                      <a:endParaRPr/>
                    </a:p>
                  </a:txBody>
                  <a:tcPr marL="121925" marR="60950" marT="60950" marB="60950">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solidFill>
                      <a:srgbClr val="EBEDEE"/>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n-IN" sz="1200" b="0" i="0" u="none" strike="noStrike" cap="none">
                          <a:solidFill>
                            <a:srgbClr val="000000"/>
                          </a:solidFill>
                          <a:latin typeface="Quattrocento Sans"/>
                          <a:ea typeface="Quattrocento Sans"/>
                          <a:cs typeface="Quattrocento Sans"/>
                          <a:sym typeface="Quattrocento Sans"/>
                        </a:rPr>
                        <a:t>W3C Recommendation: XHTML 1.0</a:t>
                      </a:r>
                      <a:endParaRPr/>
                    </a:p>
                  </a:txBody>
                  <a:tcPr marL="60950" marR="60950" marT="60950" marB="60950">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solidFill>
                      <a:srgbClr val="EBEDEE"/>
                    </a:solidFill>
                  </a:tcPr>
                </a:tc>
                <a:extLst>
                  <a:ext uri="{0D108BD9-81ED-4DB2-BD59-A6C34878D82A}">
                    <a16:rowId xmlns:a16="http://schemas.microsoft.com/office/drawing/2014/main" val="10007"/>
                  </a:ext>
                </a:extLst>
              </a:tr>
              <a:tr h="152400">
                <a:tc>
                  <a:txBody>
                    <a:bodyPr/>
                    <a:lstStyle/>
                    <a:p>
                      <a:pPr marL="0" marR="0" lvl="0" indent="0" algn="l" rtl="0">
                        <a:lnSpc>
                          <a:spcPct val="100000"/>
                        </a:lnSpc>
                        <a:spcBef>
                          <a:spcPts val="0"/>
                        </a:spcBef>
                        <a:spcAft>
                          <a:spcPts val="0"/>
                        </a:spcAft>
                        <a:buClr>
                          <a:srgbClr val="000000"/>
                        </a:buClr>
                        <a:buSzPts val="1200"/>
                        <a:buFont typeface="Arial"/>
                        <a:buNone/>
                      </a:pPr>
                      <a:r>
                        <a:rPr lang="en-IN" sz="1200" b="0" i="0" u="none" strike="noStrike" cap="none">
                          <a:solidFill>
                            <a:srgbClr val="000000"/>
                          </a:solidFill>
                          <a:latin typeface="Quattrocento Sans"/>
                          <a:ea typeface="Quattrocento Sans"/>
                          <a:cs typeface="Quattrocento Sans"/>
                          <a:sym typeface="Quattrocento Sans"/>
                        </a:rPr>
                        <a:t>2008</a:t>
                      </a:r>
                      <a:endParaRPr/>
                    </a:p>
                  </a:txBody>
                  <a:tcPr marL="121925" marR="60950" marT="60950" marB="60950">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n-IN" sz="1200" b="0" i="0" u="none" strike="noStrike" cap="none">
                          <a:solidFill>
                            <a:srgbClr val="000000"/>
                          </a:solidFill>
                          <a:latin typeface="Quattrocento Sans"/>
                          <a:ea typeface="Quattrocento Sans"/>
                          <a:cs typeface="Quattrocento Sans"/>
                          <a:sym typeface="Quattrocento Sans"/>
                        </a:rPr>
                        <a:t>WHATWG HTML5 First Public Draft</a:t>
                      </a:r>
                      <a:endParaRPr/>
                    </a:p>
                  </a:txBody>
                  <a:tcPr marL="60950" marR="60950" marT="60950" marB="60950">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solidFill>
                      <a:srgbClr val="FFFFFF"/>
                    </a:solidFill>
                  </a:tcPr>
                </a:tc>
                <a:extLst>
                  <a:ext uri="{0D108BD9-81ED-4DB2-BD59-A6C34878D82A}">
                    <a16:rowId xmlns:a16="http://schemas.microsoft.com/office/drawing/2014/main" val="10008"/>
                  </a:ext>
                </a:extLst>
              </a:tr>
              <a:tr h="152400">
                <a:tc>
                  <a:txBody>
                    <a:bodyPr/>
                    <a:lstStyle/>
                    <a:p>
                      <a:pPr marL="0" marR="0" lvl="0" indent="0" algn="l" rtl="0">
                        <a:lnSpc>
                          <a:spcPct val="100000"/>
                        </a:lnSpc>
                        <a:spcBef>
                          <a:spcPts val="0"/>
                        </a:spcBef>
                        <a:spcAft>
                          <a:spcPts val="0"/>
                        </a:spcAft>
                        <a:buClr>
                          <a:srgbClr val="000000"/>
                        </a:buClr>
                        <a:buSzPts val="1200"/>
                        <a:buFont typeface="Arial"/>
                        <a:buNone/>
                      </a:pPr>
                      <a:r>
                        <a:rPr lang="en-IN" sz="1200" b="0" i="0" u="none" strike="noStrike" cap="none">
                          <a:solidFill>
                            <a:srgbClr val="000000"/>
                          </a:solidFill>
                          <a:latin typeface="Quattrocento Sans"/>
                          <a:ea typeface="Quattrocento Sans"/>
                          <a:cs typeface="Quattrocento Sans"/>
                          <a:sym typeface="Quattrocento Sans"/>
                        </a:rPr>
                        <a:t>2012</a:t>
                      </a:r>
                      <a:endParaRPr/>
                    </a:p>
                  </a:txBody>
                  <a:tcPr marL="121925" marR="60950" marT="60950" marB="60950">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solidFill>
                      <a:srgbClr val="EBEDEE"/>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n-IN" sz="1200" b="0" i="0" u="sng" strike="noStrike" cap="none">
                          <a:solidFill>
                            <a:srgbClr val="000000"/>
                          </a:solidFill>
                          <a:latin typeface="Quattrocento Sans"/>
                          <a:ea typeface="Quattrocento Sans"/>
                          <a:cs typeface="Quattrocento Sans"/>
                          <a:sym typeface="Quattrocento Sans"/>
                          <a:hlinkClick r:id="rId3">
                            <a:extLst>
                              <a:ext uri="{A12FA001-AC4F-418D-AE19-62706E023703}">
                                <ahyp:hlinkClr xmlns:ahyp="http://schemas.microsoft.com/office/drawing/2018/hyperlinkcolor" val="tx"/>
                              </a:ext>
                            </a:extLst>
                          </a:hlinkClick>
                        </a:rPr>
                        <a:t>WHATWG HTML5 Living Standard</a:t>
                      </a:r>
                      <a:endParaRPr sz="1200" b="0" i="0" u="none" strike="noStrike" cap="none">
                        <a:solidFill>
                          <a:srgbClr val="000000"/>
                        </a:solidFill>
                        <a:latin typeface="Quattrocento Sans"/>
                        <a:ea typeface="Quattrocento Sans"/>
                        <a:cs typeface="Quattrocento Sans"/>
                        <a:sym typeface="Quattrocento Sans"/>
                      </a:endParaRPr>
                    </a:p>
                  </a:txBody>
                  <a:tcPr marL="60950" marR="60950" marT="60950" marB="60950">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solidFill>
                      <a:srgbClr val="EBEDEE"/>
                    </a:solidFill>
                  </a:tcPr>
                </a:tc>
                <a:extLst>
                  <a:ext uri="{0D108BD9-81ED-4DB2-BD59-A6C34878D82A}">
                    <a16:rowId xmlns:a16="http://schemas.microsoft.com/office/drawing/2014/main" val="10009"/>
                  </a:ext>
                </a:extLst>
              </a:tr>
              <a:tr h="152400">
                <a:tc>
                  <a:txBody>
                    <a:bodyPr/>
                    <a:lstStyle/>
                    <a:p>
                      <a:pPr marL="0" marR="0" lvl="0" indent="0" algn="l" rtl="0">
                        <a:lnSpc>
                          <a:spcPct val="100000"/>
                        </a:lnSpc>
                        <a:spcBef>
                          <a:spcPts val="0"/>
                        </a:spcBef>
                        <a:spcAft>
                          <a:spcPts val="0"/>
                        </a:spcAft>
                        <a:buClr>
                          <a:srgbClr val="000000"/>
                        </a:buClr>
                        <a:buSzPts val="1200"/>
                        <a:buFont typeface="Arial"/>
                        <a:buNone/>
                      </a:pPr>
                      <a:r>
                        <a:rPr lang="en-IN" sz="1200" b="0" i="0" u="none" strike="noStrike" cap="none">
                          <a:solidFill>
                            <a:srgbClr val="000000"/>
                          </a:solidFill>
                          <a:latin typeface="Quattrocento Sans"/>
                          <a:ea typeface="Quattrocento Sans"/>
                          <a:cs typeface="Quattrocento Sans"/>
                          <a:sym typeface="Quattrocento Sans"/>
                        </a:rPr>
                        <a:t>2014</a:t>
                      </a:r>
                      <a:endParaRPr/>
                    </a:p>
                  </a:txBody>
                  <a:tcPr marL="121925" marR="60950" marT="60950" marB="60950">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n-IN" sz="1200" b="0" i="0" u="sng" strike="noStrike" cap="none">
                          <a:solidFill>
                            <a:srgbClr val="000000"/>
                          </a:solidFill>
                          <a:latin typeface="Quattrocento Sans"/>
                          <a:ea typeface="Quattrocento Sans"/>
                          <a:cs typeface="Quattrocento Sans"/>
                          <a:sym typeface="Quattrocento Sans"/>
                          <a:hlinkClick r:id="rId4">
                            <a:extLst>
                              <a:ext uri="{A12FA001-AC4F-418D-AE19-62706E023703}">
                                <ahyp:hlinkClr xmlns:ahyp="http://schemas.microsoft.com/office/drawing/2018/hyperlinkcolor" val="tx"/>
                              </a:ext>
                            </a:extLst>
                          </a:hlinkClick>
                        </a:rPr>
                        <a:t>W3C Recommendation: HTML5</a:t>
                      </a:r>
                      <a:endParaRPr sz="1200" b="0" i="0" u="none" strike="noStrike" cap="none">
                        <a:solidFill>
                          <a:srgbClr val="000000"/>
                        </a:solidFill>
                        <a:latin typeface="Quattrocento Sans"/>
                        <a:ea typeface="Quattrocento Sans"/>
                        <a:cs typeface="Quattrocento Sans"/>
                        <a:sym typeface="Quattrocento Sans"/>
                      </a:endParaRPr>
                    </a:p>
                  </a:txBody>
                  <a:tcPr marL="60950" marR="60950" marT="60950" marB="60950">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solidFill>
                      <a:srgbClr val="FFFFFF"/>
                    </a:solidFill>
                  </a:tcPr>
                </a:tc>
                <a:extLst>
                  <a:ext uri="{0D108BD9-81ED-4DB2-BD59-A6C34878D82A}">
                    <a16:rowId xmlns:a16="http://schemas.microsoft.com/office/drawing/2014/main" val="10010"/>
                  </a:ext>
                </a:extLst>
              </a:tr>
              <a:tr h="152400">
                <a:tc>
                  <a:txBody>
                    <a:bodyPr/>
                    <a:lstStyle/>
                    <a:p>
                      <a:pPr marL="0" marR="0" lvl="0" indent="0" algn="l" rtl="0">
                        <a:lnSpc>
                          <a:spcPct val="100000"/>
                        </a:lnSpc>
                        <a:spcBef>
                          <a:spcPts val="0"/>
                        </a:spcBef>
                        <a:spcAft>
                          <a:spcPts val="0"/>
                        </a:spcAft>
                        <a:buClr>
                          <a:srgbClr val="000000"/>
                        </a:buClr>
                        <a:buSzPts val="1200"/>
                        <a:buFont typeface="Arial"/>
                        <a:buNone/>
                      </a:pPr>
                      <a:r>
                        <a:rPr lang="en-IN" sz="1200" b="0" i="0" u="none" strike="noStrike" cap="none">
                          <a:solidFill>
                            <a:srgbClr val="000000"/>
                          </a:solidFill>
                          <a:latin typeface="Quattrocento Sans"/>
                          <a:ea typeface="Quattrocento Sans"/>
                          <a:cs typeface="Quattrocento Sans"/>
                          <a:sym typeface="Quattrocento Sans"/>
                        </a:rPr>
                        <a:t>2016</a:t>
                      </a:r>
                      <a:endParaRPr/>
                    </a:p>
                  </a:txBody>
                  <a:tcPr marL="121925" marR="60950" marT="60950" marB="60950">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solidFill>
                      <a:srgbClr val="EBEDEE"/>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n-IN" sz="1200" b="0" i="0" u="none" strike="noStrike" cap="none">
                          <a:solidFill>
                            <a:srgbClr val="000000"/>
                          </a:solidFill>
                          <a:latin typeface="Quattrocento Sans"/>
                          <a:ea typeface="Quattrocento Sans"/>
                          <a:cs typeface="Quattrocento Sans"/>
                          <a:sym typeface="Quattrocento Sans"/>
                        </a:rPr>
                        <a:t>W3C Candidate Recommendation: HTML 5.1</a:t>
                      </a:r>
                      <a:endParaRPr/>
                    </a:p>
                  </a:txBody>
                  <a:tcPr marL="60950" marR="60950" marT="60950" marB="60950">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solidFill>
                      <a:srgbClr val="EBEDEE"/>
                    </a:solidFill>
                  </a:tcPr>
                </a:tc>
                <a:extLst>
                  <a:ext uri="{0D108BD9-81ED-4DB2-BD59-A6C34878D82A}">
                    <a16:rowId xmlns:a16="http://schemas.microsoft.com/office/drawing/2014/main" val="10011"/>
                  </a:ext>
                </a:extLst>
              </a:tr>
              <a:tr h="152400">
                <a:tc>
                  <a:txBody>
                    <a:bodyPr/>
                    <a:lstStyle/>
                    <a:p>
                      <a:pPr marL="0" marR="0" lvl="0" indent="0" algn="l" rtl="0">
                        <a:lnSpc>
                          <a:spcPct val="100000"/>
                        </a:lnSpc>
                        <a:spcBef>
                          <a:spcPts val="0"/>
                        </a:spcBef>
                        <a:spcAft>
                          <a:spcPts val="0"/>
                        </a:spcAft>
                        <a:buClr>
                          <a:srgbClr val="000000"/>
                        </a:buClr>
                        <a:buSzPts val="1200"/>
                        <a:buFont typeface="Arial"/>
                        <a:buNone/>
                      </a:pPr>
                      <a:r>
                        <a:rPr lang="en-IN" sz="1200" b="0" i="0" u="none" strike="noStrike" cap="none">
                          <a:solidFill>
                            <a:srgbClr val="000000"/>
                          </a:solidFill>
                          <a:latin typeface="Quattrocento Sans"/>
                          <a:ea typeface="Quattrocento Sans"/>
                          <a:cs typeface="Quattrocento Sans"/>
                          <a:sym typeface="Quattrocento Sans"/>
                        </a:rPr>
                        <a:t>2017</a:t>
                      </a:r>
                      <a:endParaRPr/>
                    </a:p>
                  </a:txBody>
                  <a:tcPr marL="121925" marR="60950" marT="60950" marB="60950">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n-IN" sz="1200" b="0" i="0" u="sng" strike="noStrike" cap="none">
                          <a:solidFill>
                            <a:srgbClr val="000000"/>
                          </a:solidFill>
                          <a:latin typeface="Quattrocento Sans"/>
                          <a:ea typeface="Quattrocento Sans"/>
                          <a:cs typeface="Quattrocento Sans"/>
                          <a:sym typeface="Quattrocento Sans"/>
                          <a:hlinkClick r:id="rId5">
                            <a:extLst>
                              <a:ext uri="{A12FA001-AC4F-418D-AE19-62706E023703}">
                                <ahyp:hlinkClr xmlns:ahyp="http://schemas.microsoft.com/office/drawing/2018/hyperlinkcolor" val="tx"/>
                              </a:ext>
                            </a:extLst>
                          </a:hlinkClick>
                        </a:rPr>
                        <a:t>W3C Recommendation: HTML5.1 2nd Edition</a:t>
                      </a:r>
                      <a:endParaRPr sz="1200" b="0" i="0" u="none" strike="noStrike" cap="none">
                        <a:solidFill>
                          <a:srgbClr val="000000"/>
                        </a:solidFill>
                        <a:latin typeface="Quattrocento Sans"/>
                        <a:ea typeface="Quattrocento Sans"/>
                        <a:cs typeface="Quattrocento Sans"/>
                        <a:sym typeface="Quattrocento Sans"/>
                      </a:endParaRPr>
                    </a:p>
                  </a:txBody>
                  <a:tcPr marL="60950" marR="60950" marT="60950" marB="60950">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solidFill>
                      <a:srgbClr val="FFFFFF"/>
                    </a:solidFill>
                  </a:tcPr>
                </a:tc>
                <a:extLst>
                  <a:ext uri="{0D108BD9-81ED-4DB2-BD59-A6C34878D82A}">
                    <a16:rowId xmlns:a16="http://schemas.microsoft.com/office/drawing/2014/main" val="10012"/>
                  </a:ext>
                </a:extLst>
              </a:tr>
              <a:tr h="152400">
                <a:tc>
                  <a:txBody>
                    <a:bodyPr/>
                    <a:lstStyle/>
                    <a:p>
                      <a:pPr marL="0" marR="0" lvl="0" indent="0" algn="l" rtl="0">
                        <a:lnSpc>
                          <a:spcPct val="100000"/>
                        </a:lnSpc>
                        <a:spcBef>
                          <a:spcPts val="0"/>
                        </a:spcBef>
                        <a:spcAft>
                          <a:spcPts val="0"/>
                        </a:spcAft>
                        <a:buClr>
                          <a:srgbClr val="000000"/>
                        </a:buClr>
                        <a:buSzPts val="1200"/>
                        <a:buFont typeface="Arial"/>
                        <a:buNone/>
                      </a:pPr>
                      <a:r>
                        <a:rPr lang="en-IN" sz="1200" b="0" i="0" u="none" strike="noStrike" cap="none">
                          <a:solidFill>
                            <a:srgbClr val="000000"/>
                          </a:solidFill>
                          <a:latin typeface="Quattrocento Sans"/>
                          <a:ea typeface="Quattrocento Sans"/>
                          <a:cs typeface="Quattrocento Sans"/>
                          <a:sym typeface="Quattrocento Sans"/>
                        </a:rPr>
                        <a:t>2017</a:t>
                      </a:r>
                      <a:endParaRPr/>
                    </a:p>
                  </a:txBody>
                  <a:tcPr marL="121925" marR="60950" marT="60950" marB="60950">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DDDDDD"/>
                      </a:solidFill>
                      <a:prstDash val="solid"/>
                      <a:round/>
                      <a:headEnd type="none" w="sm" len="sm"/>
                      <a:tailEnd type="none" w="sm" len="sm"/>
                    </a:lnB>
                    <a:solidFill>
                      <a:srgbClr val="EBEDEE"/>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n-IN" sz="1200" b="0" i="0" u="sng" strike="noStrike" cap="none">
                          <a:solidFill>
                            <a:srgbClr val="000000"/>
                          </a:solidFill>
                          <a:latin typeface="Quattrocento Sans"/>
                          <a:ea typeface="Quattrocento Sans"/>
                          <a:cs typeface="Quattrocento Sans"/>
                          <a:sym typeface="Quattrocento Sans"/>
                          <a:hlinkClick r:id="rId6">
                            <a:extLst>
                              <a:ext uri="{A12FA001-AC4F-418D-AE19-62706E023703}">
                                <ahyp:hlinkClr xmlns:ahyp="http://schemas.microsoft.com/office/drawing/2018/hyperlinkcolor" val="tx"/>
                              </a:ext>
                            </a:extLst>
                          </a:hlinkClick>
                        </a:rPr>
                        <a:t>W3C Recommendation: HTML5.2</a:t>
                      </a:r>
                      <a:endParaRPr sz="1200" b="0" i="0" u="none" strike="noStrike" cap="none">
                        <a:solidFill>
                          <a:srgbClr val="000000"/>
                        </a:solidFill>
                        <a:latin typeface="Quattrocento Sans"/>
                        <a:ea typeface="Quattrocento Sans"/>
                        <a:cs typeface="Quattrocento Sans"/>
                        <a:sym typeface="Quattrocento Sans"/>
                      </a:endParaRPr>
                    </a:p>
                  </a:txBody>
                  <a:tcPr marL="60950" marR="60950" marT="60950" marB="60950">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DDDDDD"/>
                      </a:solidFill>
                      <a:prstDash val="solid"/>
                      <a:round/>
                      <a:headEnd type="none" w="sm" len="sm"/>
                      <a:tailEnd type="none" w="sm" len="sm"/>
                    </a:lnB>
                    <a:solidFill>
                      <a:srgbClr val="EBEDEE"/>
                    </a:solidFill>
                  </a:tcPr>
                </a:tc>
                <a:extLst>
                  <a:ext uri="{0D108BD9-81ED-4DB2-BD59-A6C34878D82A}">
                    <a16:rowId xmlns:a16="http://schemas.microsoft.com/office/drawing/2014/main" val="10013"/>
                  </a:ext>
                </a:extLst>
              </a:tr>
            </a:tbl>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68"/>
        <p:cNvGrpSpPr/>
        <p:nvPr/>
      </p:nvGrpSpPr>
      <p:grpSpPr>
        <a:xfrm>
          <a:off x="0" y="0"/>
          <a:ext cx="0" cy="0"/>
          <a:chOff x="0" y="0"/>
          <a:chExt cx="0" cy="0"/>
        </a:xfrm>
      </p:grpSpPr>
      <p:sp>
        <p:nvSpPr>
          <p:cNvPr id="69" name="Google Shape;69;p4"/>
          <p:cNvSpPr txBox="1">
            <a:spLocks noGrp="1"/>
          </p:cNvSpPr>
          <p:nvPr>
            <p:ph type="title"/>
          </p:nvPr>
        </p:nvSpPr>
        <p:spPr>
          <a:xfrm>
            <a:off x="0" y="0"/>
            <a:ext cx="6477000" cy="838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IN" b="1"/>
              <a:t>A Simple HTML Document</a:t>
            </a:r>
            <a:endParaRPr/>
          </a:p>
        </p:txBody>
      </p:sp>
      <p:sp>
        <p:nvSpPr>
          <p:cNvPr id="70" name="Google Shape;70;p4"/>
          <p:cNvSpPr txBox="1">
            <a:spLocks noGrp="1"/>
          </p:cNvSpPr>
          <p:nvPr>
            <p:ph type="body" idx="1"/>
          </p:nvPr>
        </p:nvSpPr>
        <p:spPr>
          <a:xfrm>
            <a:off x="457200" y="1371600"/>
            <a:ext cx="8229600" cy="4525963"/>
          </a:xfrm>
          <a:prstGeom prst="rect">
            <a:avLst/>
          </a:prstGeom>
          <a:noFill/>
          <a:ln>
            <a:noFill/>
          </a:ln>
        </p:spPr>
        <p:txBody>
          <a:bodyPr spcFirstLastPara="1" wrap="square" lIns="91425" tIns="45700" rIns="91425" bIns="45700" anchor="t" anchorCtr="0">
            <a:noAutofit/>
          </a:bodyPr>
          <a:lstStyle/>
          <a:p>
            <a:pPr marL="88900" lvl="0" indent="0" algn="l" rtl="0">
              <a:lnSpc>
                <a:spcPct val="100000"/>
              </a:lnSpc>
              <a:spcBef>
                <a:spcPts val="440"/>
              </a:spcBef>
              <a:spcAft>
                <a:spcPts val="0"/>
              </a:spcAft>
              <a:buSzPts val="2200"/>
              <a:buNone/>
            </a:pPr>
            <a:r>
              <a:rPr lang="en-IN" b="1"/>
              <a:t>Example:</a:t>
            </a:r>
            <a:endParaRPr/>
          </a:p>
          <a:p>
            <a:pPr marL="88900" lvl="0" indent="0" algn="l" rtl="0">
              <a:lnSpc>
                <a:spcPct val="100000"/>
              </a:lnSpc>
              <a:spcBef>
                <a:spcPts val="440"/>
              </a:spcBef>
              <a:spcAft>
                <a:spcPts val="0"/>
              </a:spcAft>
              <a:buSzPts val="2200"/>
              <a:buNone/>
            </a:pPr>
            <a:r>
              <a:rPr lang="en-IN" sz="2400" b="1"/>
              <a:t>Code:</a:t>
            </a:r>
            <a:endParaRPr/>
          </a:p>
          <a:p>
            <a:pPr marL="88900" lvl="0" indent="0" algn="l" rtl="0">
              <a:lnSpc>
                <a:spcPct val="100000"/>
              </a:lnSpc>
              <a:spcBef>
                <a:spcPts val="440"/>
              </a:spcBef>
              <a:spcAft>
                <a:spcPts val="0"/>
              </a:spcAft>
              <a:buSzPts val="2200"/>
              <a:buNone/>
            </a:pPr>
            <a:r>
              <a:rPr lang="en-IN"/>
              <a:t>&lt;!DOCTYPE html&gt;</a:t>
            </a:r>
            <a:br>
              <a:rPr lang="en-IN"/>
            </a:br>
            <a:r>
              <a:rPr lang="en-IN"/>
              <a:t>&lt;html&gt;</a:t>
            </a:r>
            <a:br>
              <a:rPr lang="en-IN"/>
            </a:br>
            <a:r>
              <a:rPr lang="en-IN"/>
              <a:t>&lt;head&gt;</a:t>
            </a:r>
            <a:br>
              <a:rPr lang="en-IN"/>
            </a:br>
            <a:r>
              <a:rPr lang="en-IN"/>
              <a:t>&lt;title&gt;Page Title&lt;/title&gt;</a:t>
            </a:r>
            <a:br>
              <a:rPr lang="en-IN"/>
            </a:br>
            <a:r>
              <a:rPr lang="en-IN"/>
              <a:t>&lt;/head&gt;</a:t>
            </a:r>
            <a:br>
              <a:rPr lang="en-IN"/>
            </a:br>
            <a:r>
              <a:rPr lang="en-IN"/>
              <a:t>&lt;body&gt;</a:t>
            </a:r>
            <a:br>
              <a:rPr lang="en-IN"/>
            </a:br>
            <a:r>
              <a:rPr lang="en-IN"/>
              <a:t>&lt;h1&gt;My First Heading&lt;/h1&gt;</a:t>
            </a:r>
            <a:br>
              <a:rPr lang="en-IN"/>
            </a:br>
            <a:r>
              <a:rPr lang="en-IN"/>
              <a:t>&lt;p&gt;My first paragraph.&lt;/p&gt;</a:t>
            </a:r>
            <a:br>
              <a:rPr lang="en-IN"/>
            </a:br>
            <a:r>
              <a:rPr lang="en-IN"/>
              <a:t>&lt;/body&gt;</a:t>
            </a:r>
            <a:br>
              <a:rPr lang="en-IN"/>
            </a:br>
            <a:r>
              <a:rPr lang="en-IN"/>
              <a:t>&lt;/html&gt;</a:t>
            </a:r>
            <a:endParaRPr/>
          </a:p>
          <a:p>
            <a:pPr marL="88900" lvl="0" indent="0" algn="l" rtl="0">
              <a:lnSpc>
                <a:spcPct val="100000"/>
              </a:lnSpc>
              <a:spcBef>
                <a:spcPts val="440"/>
              </a:spcBef>
              <a:spcAft>
                <a:spcPts val="0"/>
              </a:spcAft>
              <a:buSzPts val="2200"/>
              <a:buNone/>
            </a:pPr>
            <a:endParaRPr/>
          </a:p>
        </p:txBody>
      </p:sp>
      <p:pic>
        <p:nvPicPr>
          <p:cNvPr id="71" name="Google Shape;71;p4"/>
          <p:cNvPicPr preferRelativeResize="0"/>
          <p:nvPr/>
        </p:nvPicPr>
        <p:blipFill rotWithShape="1">
          <a:blip r:embed="rId3">
            <a:alphaModFix/>
          </a:blip>
          <a:srcRect/>
          <a:stretch/>
        </p:blipFill>
        <p:spPr>
          <a:xfrm>
            <a:off x="4905925" y="4442370"/>
            <a:ext cx="2911092" cy="1044030"/>
          </a:xfrm>
          <a:prstGeom prst="rect">
            <a:avLst/>
          </a:prstGeom>
          <a:noFill/>
          <a:ln>
            <a:noFill/>
          </a:ln>
        </p:spPr>
      </p:pic>
      <p:sp>
        <p:nvSpPr>
          <p:cNvPr id="72" name="Google Shape;72;p4"/>
          <p:cNvSpPr txBox="1"/>
          <p:nvPr/>
        </p:nvSpPr>
        <p:spPr>
          <a:xfrm>
            <a:off x="4768645" y="3834581"/>
            <a:ext cx="2379407" cy="40011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IN" sz="2000" b="1" i="0" u="none" strike="noStrike" cap="none">
                <a:solidFill>
                  <a:srgbClr val="000000"/>
                </a:solidFill>
                <a:latin typeface="Arial"/>
                <a:ea typeface="Arial"/>
                <a:cs typeface="Arial"/>
                <a:sym typeface="Arial"/>
              </a:rPr>
              <a:t>Output:</a:t>
            </a:r>
            <a:endParaRPr sz="2000" b="1" i="0" u="none" strike="noStrike" cap="none">
              <a:solidFill>
                <a:srgbClr val="000000"/>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6"/>
        <p:cNvGrpSpPr/>
        <p:nvPr/>
      </p:nvGrpSpPr>
      <p:grpSpPr>
        <a:xfrm>
          <a:off x="0" y="0"/>
          <a:ext cx="0" cy="0"/>
          <a:chOff x="0" y="0"/>
          <a:chExt cx="0" cy="0"/>
        </a:xfrm>
      </p:grpSpPr>
      <p:sp>
        <p:nvSpPr>
          <p:cNvPr id="77" name="Google Shape;77;p5"/>
          <p:cNvSpPr txBox="1">
            <a:spLocks noGrp="1"/>
          </p:cNvSpPr>
          <p:nvPr>
            <p:ph type="title"/>
          </p:nvPr>
        </p:nvSpPr>
        <p:spPr>
          <a:xfrm>
            <a:off x="0" y="0"/>
            <a:ext cx="6477000" cy="838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IN" b="1"/>
              <a:t>About Code</a:t>
            </a:r>
            <a:endParaRPr b="1"/>
          </a:p>
        </p:txBody>
      </p:sp>
      <p:sp>
        <p:nvSpPr>
          <p:cNvPr id="78" name="Google Shape;78;p5"/>
          <p:cNvSpPr txBox="1">
            <a:spLocks noGrp="1"/>
          </p:cNvSpPr>
          <p:nvPr>
            <p:ph type="body" idx="1"/>
          </p:nvPr>
        </p:nvSpPr>
        <p:spPr>
          <a:xfrm>
            <a:off x="457200" y="1371600"/>
            <a:ext cx="8229600" cy="4525963"/>
          </a:xfrm>
          <a:prstGeom prst="rect">
            <a:avLst/>
          </a:prstGeom>
          <a:noFill/>
          <a:ln>
            <a:noFill/>
          </a:ln>
        </p:spPr>
        <p:txBody>
          <a:bodyPr spcFirstLastPara="1" wrap="square" lIns="91425" tIns="45700" rIns="91425" bIns="45700" anchor="t" anchorCtr="0">
            <a:noAutofit/>
          </a:bodyPr>
          <a:lstStyle/>
          <a:p>
            <a:pPr marL="457200" lvl="0" indent="-368300" algn="l" rtl="0">
              <a:lnSpc>
                <a:spcPct val="100000"/>
              </a:lnSpc>
              <a:spcBef>
                <a:spcPts val="440"/>
              </a:spcBef>
              <a:spcAft>
                <a:spcPts val="0"/>
              </a:spcAft>
              <a:buSzPts val="2200"/>
              <a:buChar char="•"/>
            </a:pPr>
            <a:r>
              <a:rPr lang="en-IN"/>
              <a:t>The &lt;!DOCTYPE html&gt; declaration defines that this document is an HTML5 document</a:t>
            </a:r>
            <a:endParaRPr/>
          </a:p>
          <a:p>
            <a:pPr marL="457200" lvl="0" indent="-368300" algn="l" rtl="0">
              <a:lnSpc>
                <a:spcPct val="100000"/>
              </a:lnSpc>
              <a:spcBef>
                <a:spcPts val="440"/>
              </a:spcBef>
              <a:spcAft>
                <a:spcPts val="0"/>
              </a:spcAft>
              <a:buSzPts val="2200"/>
              <a:buChar char="•"/>
            </a:pPr>
            <a:r>
              <a:rPr lang="en-IN"/>
              <a:t>The &lt;html&gt; element is the root element of an HTML page</a:t>
            </a:r>
            <a:endParaRPr/>
          </a:p>
          <a:p>
            <a:pPr marL="457200" lvl="0" indent="-368300" algn="l" rtl="0">
              <a:lnSpc>
                <a:spcPct val="100000"/>
              </a:lnSpc>
              <a:spcBef>
                <a:spcPts val="440"/>
              </a:spcBef>
              <a:spcAft>
                <a:spcPts val="0"/>
              </a:spcAft>
              <a:buSzPts val="2200"/>
              <a:buChar char="•"/>
            </a:pPr>
            <a:r>
              <a:rPr lang="en-IN"/>
              <a:t>The &lt;head&gt; element contains meta information about the HTML page</a:t>
            </a:r>
            <a:endParaRPr/>
          </a:p>
          <a:p>
            <a:pPr marL="457200" lvl="0" indent="-368300" algn="l" rtl="0">
              <a:lnSpc>
                <a:spcPct val="100000"/>
              </a:lnSpc>
              <a:spcBef>
                <a:spcPts val="440"/>
              </a:spcBef>
              <a:spcAft>
                <a:spcPts val="0"/>
              </a:spcAft>
              <a:buSzPts val="2200"/>
              <a:buChar char="•"/>
            </a:pPr>
            <a:r>
              <a:rPr lang="en-IN"/>
              <a:t>The &lt;title&gt; element specifies a title for the HTML page (which is shown in the browser's title bar or in the page's tab)</a:t>
            </a:r>
            <a:endParaRPr/>
          </a:p>
          <a:p>
            <a:pPr marL="457200" lvl="0" indent="-368300" algn="l" rtl="0">
              <a:lnSpc>
                <a:spcPct val="100000"/>
              </a:lnSpc>
              <a:spcBef>
                <a:spcPts val="440"/>
              </a:spcBef>
              <a:spcAft>
                <a:spcPts val="0"/>
              </a:spcAft>
              <a:buSzPts val="2200"/>
              <a:buChar char="•"/>
            </a:pPr>
            <a:r>
              <a:rPr lang="en-IN"/>
              <a:t>The &lt;body&gt; element defines the document's body, and is a container for all the visible contents, such as headings, paragraphs, images, hyperlinks, tables, lists, etc.</a:t>
            </a:r>
            <a:endParaRPr/>
          </a:p>
          <a:p>
            <a:pPr marL="457200" lvl="0" indent="-368300" algn="l" rtl="0">
              <a:lnSpc>
                <a:spcPct val="100000"/>
              </a:lnSpc>
              <a:spcBef>
                <a:spcPts val="440"/>
              </a:spcBef>
              <a:spcAft>
                <a:spcPts val="0"/>
              </a:spcAft>
              <a:buSzPts val="2200"/>
              <a:buChar char="•"/>
            </a:pPr>
            <a:r>
              <a:rPr lang="en-IN"/>
              <a:t>The &lt;h1&gt; element defines a large heading</a:t>
            </a:r>
            <a:endParaRPr/>
          </a:p>
          <a:p>
            <a:pPr marL="457200" lvl="0" indent="-368300" algn="l" rtl="0">
              <a:lnSpc>
                <a:spcPct val="100000"/>
              </a:lnSpc>
              <a:spcBef>
                <a:spcPts val="440"/>
              </a:spcBef>
              <a:spcAft>
                <a:spcPts val="0"/>
              </a:spcAft>
              <a:buSzPts val="2200"/>
              <a:buChar char="•"/>
            </a:pPr>
            <a:r>
              <a:rPr lang="en-IN"/>
              <a:t>The &lt;p&gt; element defines a paragraph</a:t>
            </a:r>
            <a:endParaRPr/>
          </a:p>
          <a:p>
            <a:pPr marL="457200" lvl="0" indent="-228600" algn="l" rtl="0">
              <a:lnSpc>
                <a:spcPct val="100000"/>
              </a:lnSpc>
              <a:spcBef>
                <a:spcPts val="440"/>
              </a:spcBef>
              <a:spcAft>
                <a:spcPts val="0"/>
              </a:spcAft>
              <a:buClr>
                <a:schemeClr val="dk1"/>
              </a:buClr>
              <a:buSzPts val="2200"/>
              <a:buNone/>
            </a:pP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2"/>
        <p:cNvGrpSpPr/>
        <p:nvPr/>
      </p:nvGrpSpPr>
      <p:grpSpPr>
        <a:xfrm>
          <a:off x="0" y="0"/>
          <a:ext cx="0" cy="0"/>
          <a:chOff x="0" y="0"/>
          <a:chExt cx="0" cy="0"/>
        </a:xfrm>
      </p:grpSpPr>
      <p:sp>
        <p:nvSpPr>
          <p:cNvPr id="83" name="Google Shape;83;p6"/>
          <p:cNvSpPr txBox="1">
            <a:spLocks noGrp="1"/>
          </p:cNvSpPr>
          <p:nvPr>
            <p:ph type="title"/>
          </p:nvPr>
        </p:nvSpPr>
        <p:spPr>
          <a:xfrm>
            <a:off x="0" y="0"/>
            <a:ext cx="6477000" cy="838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IN" b="1"/>
              <a:t>What is HTML5</a:t>
            </a:r>
            <a:endParaRPr/>
          </a:p>
        </p:txBody>
      </p:sp>
      <p:sp>
        <p:nvSpPr>
          <p:cNvPr id="84" name="Google Shape;84;p6"/>
          <p:cNvSpPr txBox="1">
            <a:spLocks noGrp="1"/>
          </p:cNvSpPr>
          <p:nvPr>
            <p:ph type="body" idx="1"/>
          </p:nvPr>
        </p:nvSpPr>
        <p:spPr>
          <a:xfrm>
            <a:off x="457200" y="1371600"/>
            <a:ext cx="8229600" cy="4525963"/>
          </a:xfrm>
          <a:prstGeom prst="rect">
            <a:avLst/>
          </a:prstGeom>
          <a:noFill/>
          <a:ln>
            <a:noFill/>
          </a:ln>
        </p:spPr>
        <p:txBody>
          <a:bodyPr spcFirstLastPara="1" wrap="square" lIns="91425" tIns="45700" rIns="91425" bIns="45700" anchor="t" anchorCtr="0">
            <a:noAutofit/>
          </a:bodyPr>
          <a:lstStyle/>
          <a:p>
            <a:pPr marL="457200" lvl="0" indent="-368300" algn="l" rtl="0">
              <a:lnSpc>
                <a:spcPct val="100000"/>
              </a:lnSpc>
              <a:spcBef>
                <a:spcPts val="440"/>
              </a:spcBef>
              <a:spcAft>
                <a:spcPts val="0"/>
              </a:spcAft>
              <a:buSzPts val="2200"/>
              <a:buChar char="•"/>
            </a:pPr>
            <a:r>
              <a:rPr lang="en-IN"/>
              <a:t>HTML5 is the fifth version of Hypertext Markup Language (HTML), a standard language used to structure webpages. It defines how content on a webpage should be structured and displayed. Here are some key points of HTML5.</a:t>
            </a:r>
            <a:endParaRPr/>
          </a:p>
          <a:p>
            <a:pPr marL="457200" lvl="0" indent="-368300" algn="l" rtl="0">
              <a:lnSpc>
                <a:spcPct val="100000"/>
              </a:lnSpc>
              <a:spcBef>
                <a:spcPts val="440"/>
              </a:spcBef>
              <a:spcAft>
                <a:spcPts val="0"/>
              </a:spcAft>
              <a:buSzPts val="2200"/>
              <a:buChar char="•"/>
            </a:pPr>
            <a:r>
              <a:rPr lang="en-IN"/>
              <a:t>Provides multimedia support by embedding audio and video without plugins.</a:t>
            </a:r>
            <a:endParaRPr/>
          </a:p>
          <a:p>
            <a:pPr marL="457200" lvl="0" indent="-368300" algn="l" rtl="0">
              <a:lnSpc>
                <a:spcPct val="100000"/>
              </a:lnSpc>
              <a:spcBef>
                <a:spcPts val="440"/>
              </a:spcBef>
              <a:spcAft>
                <a:spcPts val="0"/>
              </a:spcAft>
              <a:buSzPts val="2200"/>
              <a:buChar char="•"/>
            </a:pPr>
            <a:r>
              <a:rPr lang="en-IN"/>
              <a:t>Adds new form controls like date and email input types.</a:t>
            </a:r>
            <a:endParaRPr/>
          </a:p>
          <a:p>
            <a:pPr marL="457200" lvl="0" indent="-368300" algn="l" rtl="0">
              <a:lnSpc>
                <a:spcPct val="100000"/>
              </a:lnSpc>
              <a:spcBef>
                <a:spcPts val="440"/>
              </a:spcBef>
              <a:spcAft>
                <a:spcPts val="0"/>
              </a:spcAft>
              <a:buSzPts val="2200"/>
              <a:buChar char="•"/>
            </a:pPr>
            <a:r>
              <a:rPr lang="en-IN"/>
              <a:t>Enables web storage to store data offline for better performance.</a:t>
            </a:r>
            <a:endParaRPr/>
          </a:p>
          <a:p>
            <a:pPr marL="457200" lvl="0" indent="-368300" algn="l" rtl="0">
              <a:lnSpc>
                <a:spcPct val="100000"/>
              </a:lnSpc>
              <a:spcBef>
                <a:spcPts val="440"/>
              </a:spcBef>
              <a:spcAft>
                <a:spcPts val="0"/>
              </a:spcAft>
              <a:buSzPts val="2200"/>
              <a:buChar char="•"/>
            </a:pPr>
            <a:r>
              <a:rPr lang="en-IN"/>
              <a:t>Uses semantic elements such as &lt;header&gt; and &lt;footer&gt; for clearer structure.</a:t>
            </a:r>
            <a:endParaRPr/>
          </a:p>
          <a:p>
            <a:pPr marL="457200" lvl="0" indent="-368300" algn="l" rtl="0">
              <a:lnSpc>
                <a:spcPct val="100000"/>
              </a:lnSpc>
              <a:spcBef>
                <a:spcPts val="440"/>
              </a:spcBef>
              <a:spcAft>
                <a:spcPts val="0"/>
              </a:spcAft>
              <a:buSzPts val="2200"/>
              <a:buChar char="•"/>
            </a:pPr>
            <a:r>
              <a:rPr lang="en-IN"/>
              <a:t>Delivers improved performance, especially on mobile devices.</a:t>
            </a:r>
            <a:endParaRPr/>
          </a:p>
          <a:p>
            <a:pPr marL="88900" lvl="0" indent="0" algn="l" rtl="0">
              <a:lnSpc>
                <a:spcPct val="100000"/>
              </a:lnSpc>
              <a:spcBef>
                <a:spcPts val="440"/>
              </a:spcBef>
              <a:spcAft>
                <a:spcPts val="0"/>
              </a:spcAft>
              <a:buSzPts val="2200"/>
              <a:buNone/>
            </a:pPr>
            <a:endParaRPr sz="200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9" name="Google Shape;89;p7"/>
          <p:cNvSpPr txBox="1">
            <a:spLocks noGrp="1"/>
          </p:cNvSpPr>
          <p:nvPr>
            <p:ph type="title"/>
          </p:nvPr>
        </p:nvSpPr>
        <p:spPr>
          <a:xfrm>
            <a:off x="0" y="0"/>
            <a:ext cx="6477000" cy="838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IN" b="1"/>
              <a:t>&lt;html&gt; Element</a:t>
            </a:r>
            <a:endParaRPr b="1"/>
          </a:p>
        </p:txBody>
      </p:sp>
      <p:sp>
        <p:nvSpPr>
          <p:cNvPr id="90" name="Google Shape;90;p7"/>
          <p:cNvSpPr txBox="1">
            <a:spLocks noGrp="1"/>
          </p:cNvSpPr>
          <p:nvPr>
            <p:ph type="body" idx="1"/>
          </p:nvPr>
        </p:nvSpPr>
        <p:spPr>
          <a:xfrm>
            <a:off x="457200" y="1076632"/>
            <a:ext cx="8229600" cy="4525963"/>
          </a:xfrm>
          <a:prstGeom prst="rect">
            <a:avLst/>
          </a:prstGeom>
          <a:noFill/>
          <a:ln>
            <a:noFill/>
          </a:ln>
        </p:spPr>
        <p:txBody>
          <a:bodyPr spcFirstLastPara="1" wrap="square" lIns="91425" tIns="45700" rIns="91425" bIns="45700" anchor="t" anchorCtr="0">
            <a:noAutofit/>
          </a:bodyPr>
          <a:lstStyle/>
          <a:p>
            <a:pPr marL="457200" lvl="0" indent="-368300" algn="l" rtl="0">
              <a:lnSpc>
                <a:spcPct val="100000"/>
              </a:lnSpc>
              <a:spcBef>
                <a:spcPts val="440"/>
              </a:spcBef>
              <a:spcAft>
                <a:spcPts val="0"/>
              </a:spcAft>
              <a:buSzPts val="2200"/>
              <a:buChar char="•"/>
            </a:pPr>
            <a:r>
              <a:rPr lang="en-IN" sz="2000"/>
              <a:t>The </a:t>
            </a:r>
            <a:r>
              <a:rPr lang="en-IN" sz="2000" b="1"/>
              <a:t>lang</a:t>
            </a:r>
            <a:r>
              <a:rPr lang="en-IN" sz="2000"/>
              <a:t> attribute specifies the </a:t>
            </a:r>
            <a:r>
              <a:rPr lang="en-IN" sz="2000" b="1"/>
              <a:t>language</a:t>
            </a:r>
            <a:r>
              <a:rPr lang="en-IN" sz="2000"/>
              <a:t> of the HTML document. </a:t>
            </a:r>
            <a:endParaRPr/>
          </a:p>
          <a:p>
            <a:pPr marL="457200" lvl="0" indent="-368300" algn="l" rtl="0">
              <a:lnSpc>
                <a:spcPct val="100000"/>
              </a:lnSpc>
              <a:spcBef>
                <a:spcPts val="440"/>
              </a:spcBef>
              <a:spcAft>
                <a:spcPts val="0"/>
              </a:spcAft>
              <a:buSzPts val="2200"/>
              <a:buChar char="•"/>
            </a:pPr>
            <a:r>
              <a:rPr lang="en-IN" sz="2000"/>
              <a:t>It is added to the </a:t>
            </a:r>
            <a:r>
              <a:rPr lang="en-IN" sz="2000" b="1"/>
              <a:t>&lt;html&gt;</a:t>
            </a:r>
            <a:r>
              <a:rPr lang="en-IN" sz="2000"/>
              <a:t> tag. </a:t>
            </a:r>
            <a:endParaRPr/>
          </a:p>
          <a:p>
            <a:pPr marL="457200" lvl="0" indent="-368300" algn="l" rtl="0">
              <a:lnSpc>
                <a:spcPct val="100000"/>
              </a:lnSpc>
              <a:spcBef>
                <a:spcPts val="440"/>
              </a:spcBef>
              <a:spcAft>
                <a:spcPts val="0"/>
              </a:spcAft>
              <a:buSzPts val="2200"/>
              <a:buChar char="•"/>
            </a:pPr>
            <a:r>
              <a:rPr lang="en-IN" sz="2000"/>
              <a:t>It helps </a:t>
            </a:r>
            <a:r>
              <a:rPr lang="en-IN" sz="2000" b="1"/>
              <a:t>browsers</a:t>
            </a:r>
            <a:r>
              <a:rPr lang="en-IN" sz="2000"/>
              <a:t> display the content correctly. </a:t>
            </a:r>
            <a:endParaRPr/>
          </a:p>
          <a:p>
            <a:pPr marL="457200" lvl="0" indent="-368300" algn="l" rtl="0">
              <a:lnSpc>
                <a:spcPct val="100000"/>
              </a:lnSpc>
              <a:spcBef>
                <a:spcPts val="440"/>
              </a:spcBef>
              <a:spcAft>
                <a:spcPts val="0"/>
              </a:spcAft>
              <a:buSzPts val="2200"/>
              <a:buChar char="•"/>
            </a:pPr>
            <a:r>
              <a:rPr lang="en-IN" sz="2000"/>
              <a:t>It helps </a:t>
            </a:r>
            <a:r>
              <a:rPr lang="en-IN" sz="2000" b="1"/>
              <a:t>search engines</a:t>
            </a:r>
            <a:r>
              <a:rPr lang="en-IN" sz="2000"/>
              <a:t> understand the language of the webpage. </a:t>
            </a:r>
            <a:endParaRPr/>
          </a:p>
          <a:p>
            <a:pPr marL="457200" lvl="0" indent="-368300" algn="l" rtl="0">
              <a:lnSpc>
                <a:spcPct val="100000"/>
              </a:lnSpc>
              <a:spcBef>
                <a:spcPts val="440"/>
              </a:spcBef>
              <a:spcAft>
                <a:spcPts val="0"/>
              </a:spcAft>
              <a:buSzPts val="2200"/>
              <a:buChar char="•"/>
            </a:pPr>
            <a:r>
              <a:rPr lang="en-IN" sz="2000"/>
              <a:t>It improves </a:t>
            </a:r>
            <a:r>
              <a:rPr lang="en-IN" sz="2000" b="1"/>
              <a:t>accessibility</a:t>
            </a:r>
            <a:r>
              <a:rPr lang="en-IN" sz="2000"/>
              <a:t> for screen readers and assistive technologies. </a:t>
            </a:r>
            <a:endParaRPr/>
          </a:p>
          <a:p>
            <a:pPr marL="457200" lvl="0" indent="-368300" algn="l" rtl="0">
              <a:lnSpc>
                <a:spcPct val="100000"/>
              </a:lnSpc>
              <a:spcBef>
                <a:spcPts val="440"/>
              </a:spcBef>
              <a:spcAft>
                <a:spcPts val="0"/>
              </a:spcAft>
              <a:buSzPts val="2200"/>
              <a:buChar char="•"/>
            </a:pPr>
            <a:r>
              <a:rPr lang="en-IN" sz="2000"/>
              <a:t>Different language codes can be used, such as: </a:t>
            </a:r>
            <a:endParaRPr/>
          </a:p>
          <a:p>
            <a:pPr marL="914400" lvl="1" indent="-368300" algn="l" rtl="0">
              <a:lnSpc>
                <a:spcPct val="100000"/>
              </a:lnSpc>
              <a:spcBef>
                <a:spcPts val="440"/>
              </a:spcBef>
              <a:spcAft>
                <a:spcPts val="0"/>
              </a:spcAft>
              <a:buSzPts val="2200"/>
              <a:buChar char="–"/>
            </a:pPr>
            <a:r>
              <a:rPr lang="en-IN" sz="2000"/>
              <a:t>en → English </a:t>
            </a:r>
            <a:endParaRPr/>
          </a:p>
          <a:p>
            <a:pPr marL="914400" lvl="1" indent="-368300" algn="l" rtl="0">
              <a:lnSpc>
                <a:spcPct val="100000"/>
              </a:lnSpc>
              <a:spcBef>
                <a:spcPts val="440"/>
              </a:spcBef>
              <a:spcAft>
                <a:spcPts val="0"/>
              </a:spcAft>
              <a:buSzPts val="2200"/>
              <a:buChar char="–"/>
            </a:pPr>
            <a:r>
              <a:rPr lang="en-IN" sz="2000"/>
              <a:t>fr → French </a:t>
            </a:r>
            <a:endParaRPr/>
          </a:p>
          <a:p>
            <a:pPr marL="914400" lvl="1" indent="-368300" algn="l" rtl="0">
              <a:lnSpc>
                <a:spcPct val="100000"/>
              </a:lnSpc>
              <a:spcBef>
                <a:spcPts val="440"/>
              </a:spcBef>
              <a:spcAft>
                <a:spcPts val="0"/>
              </a:spcAft>
              <a:buSzPts val="2200"/>
              <a:buChar char="–"/>
            </a:pPr>
            <a:r>
              <a:rPr lang="en-IN" sz="2000"/>
              <a:t>es → Spanish </a:t>
            </a:r>
            <a:endParaRPr/>
          </a:p>
          <a:p>
            <a:pPr marL="914400" lvl="1" indent="-368300" algn="l" rtl="0">
              <a:lnSpc>
                <a:spcPct val="100000"/>
              </a:lnSpc>
              <a:spcBef>
                <a:spcPts val="440"/>
              </a:spcBef>
              <a:spcAft>
                <a:spcPts val="0"/>
              </a:spcAft>
              <a:buSzPts val="2200"/>
              <a:buChar char="–"/>
            </a:pPr>
            <a:r>
              <a:rPr lang="en-IN" sz="2000"/>
              <a:t>hi → Hindi </a:t>
            </a:r>
            <a:endParaRPr/>
          </a:p>
          <a:p>
            <a:pPr marL="914400" lvl="1" indent="-368300" algn="l" rtl="0">
              <a:lnSpc>
                <a:spcPct val="100000"/>
              </a:lnSpc>
              <a:spcBef>
                <a:spcPts val="440"/>
              </a:spcBef>
              <a:spcAft>
                <a:spcPts val="0"/>
              </a:spcAft>
              <a:buSzPts val="2200"/>
              <a:buChar char="–"/>
            </a:pPr>
            <a:r>
              <a:rPr lang="en-IN" sz="2000"/>
              <a:t>pa → Punjabi</a:t>
            </a:r>
            <a:endParaRPr/>
          </a:p>
          <a:p>
            <a:pPr marL="88900" lvl="0" indent="0" algn="l" rtl="0">
              <a:lnSpc>
                <a:spcPct val="100000"/>
              </a:lnSpc>
              <a:spcBef>
                <a:spcPts val="440"/>
              </a:spcBef>
              <a:spcAft>
                <a:spcPts val="0"/>
              </a:spcAft>
              <a:buSzPts val="2200"/>
              <a:buNone/>
            </a:pPr>
            <a:endParaRPr/>
          </a:p>
          <a:p>
            <a:pPr marL="88900" lvl="0" indent="0" algn="l" rtl="0">
              <a:lnSpc>
                <a:spcPct val="100000"/>
              </a:lnSpc>
              <a:spcBef>
                <a:spcPts val="440"/>
              </a:spcBef>
              <a:spcAft>
                <a:spcPts val="0"/>
              </a:spcAft>
              <a:buSzPts val="2200"/>
              <a:buNone/>
            </a:pPr>
            <a:r>
              <a:rPr lang="en-IN" sz="4000" b="1"/>
              <a:t>&lt;html lang="en"&gt;</a:t>
            </a:r>
            <a:endParaRPr/>
          </a:p>
          <a:p>
            <a:pPr marL="88900" lvl="0" indent="0" algn="l" rtl="0">
              <a:lnSpc>
                <a:spcPct val="100000"/>
              </a:lnSpc>
              <a:spcBef>
                <a:spcPts val="440"/>
              </a:spcBef>
              <a:spcAft>
                <a:spcPts val="0"/>
              </a:spcAft>
              <a:buSzPts val="2200"/>
              <a:buNone/>
            </a:pP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5" name="Google Shape;95;p8"/>
          <p:cNvSpPr txBox="1">
            <a:spLocks noGrp="1"/>
          </p:cNvSpPr>
          <p:nvPr>
            <p:ph type="title"/>
          </p:nvPr>
        </p:nvSpPr>
        <p:spPr>
          <a:xfrm>
            <a:off x="0" y="0"/>
            <a:ext cx="6477000" cy="838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IN" b="1"/>
              <a:t>&lt;head&gt; element</a:t>
            </a:r>
            <a:endParaRPr/>
          </a:p>
        </p:txBody>
      </p:sp>
      <p:sp>
        <p:nvSpPr>
          <p:cNvPr id="96" name="Google Shape;96;p8"/>
          <p:cNvSpPr txBox="1">
            <a:spLocks noGrp="1"/>
          </p:cNvSpPr>
          <p:nvPr>
            <p:ph type="body" idx="1"/>
          </p:nvPr>
        </p:nvSpPr>
        <p:spPr>
          <a:xfrm>
            <a:off x="457200" y="1371600"/>
            <a:ext cx="8229600" cy="4525963"/>
          </a:xfrm>
          <a:prstGeom prst="rect">
            <a:avLst/>
          </a:prstGeom>
          <a:noFill/>
          <a:ln>
            <a:noFill/>
          </a:ln>
        </p:spPr>
        <p:txBody>
          <a:bodyPr spcFirstLastPara="1" wrap="square" lIns="91425" tIns="45700" rIns="91425" bIns="45700" anchor="t" anchorCtr="0">
            <a:noAutofit/>
          </a:bodyPr>
          <a:lstStyle/>
          <a:p>
            <a:pPr marL="88900" lvl="0" indent="0" algn="l" rtl="0">
              <a:lnSpc>
                <a:spcPct val="100000"/>
              </a:lnSpc>
              <a:spcBef>
                <a:spcPts val="440"/>
              </a:spcBef>
              <a:spcAft>
                <a:spcPts val="0"/>
              </a:spcAft>
              <a:buSzPts val="2200"/>
              <a:buNone/>
            </a:pPr>
            <a:r>
              <a:rPr lang="en-IN" sz="1600" b="1" dirty="0"/>
              <a:t>Code:</a:t>
            </a:r>
            <a:endParaRPr/>
          </a:p>
          <a:p>
            <a:pPr marL="88900" lvl="0" indent="0" algn="l" rtl="0">
              <a:lnSpc>
                <a:spcPct val="100000"/>
              </a:lnSpc>
              <a:spcBef>
                <a:spcPts val="440"/>
              </a:spcBef>
              <a:spcAft>
                <a:spcPts val="0"/>
              </a:spcAft>
              <a:buSzPts val="2200"/>
              <a:buNone/>
            </a:pPr>
            <a:r>
              <a:rPr lang="en-IN" sz="1600" dirty="0"/>
              <a:t>&lt;!DOCTYPE html&gt;</a:t>
            </a:r>
            <a:endParaRPr/>
          </a:p>
          <a:p>
            <a:pPr marL="88900" lvl="0" indent="0" algn="l" rtl="0">
              <a:lnSpc>
                <a:spcPct val="100000"/>
              </a:lnSpc>
              <a:spcBef>
                <a:spcPts val="440"/>
              </a:spcBef>
              <a:spcAft>
                <a:spcPts val="0"/>
              </a:spcAft>
              <a:buSzPts val="2200"/>
              <a:buNone/>
            </a:pPr>
            <a:r>
              <a:rPr lang="en-IN" sz="1600" dirty="0"/>
              <a:t>&lt;html&gt;</a:t>
            </a:r>
            <a:endParaRPr/>
          </a:p>
          <a:p>
            <a:pPr marL="88900" lvl="0" indent="0" algn="l" rtl="0">
              <a:lnSpc>
                <a:spcPct val="100000"/>
              </a:lnSpc>
              <a:spcBef>
                <a:spcPts val="440"/>
              </a:spcBef>
              <a:spcAft>
                <a:spcPts val="0"/>
              </a:spcAft>
              <a:buSzPts val="2200"/>
              <a:buNone/>
            </a:pPr>
            <a:r>
              <a:rPr lang="en-IN" sz="1600" dirty="0"/>
              <a:t>  &lt;head&gt;</a:t>
            </a:r>
            <a:endParaRPr/>
          </a:p>
          <a:p>
            <a:pPr marL="88900" lvl="0" indent="0" algn="l" rtl="0">
              <a:lnSpc>
                <a:spcPct val="100000"/>
              </a:lnSpc>
              <a:spcBef>
                <a:spcPts val="440"/>
              </a:spcBef>
              <a:spcAft>
                <a:spcPts val="0"/>
              </a:spcAft>
              <a:buSzPts val="2200"/>
              <a:buNone/>
            </a:pPr>
            <a:r>
              <a:rPr lang="en-IN" sz="1600" dirty="0"/>
              <a:t>    &lt;title&gt;My Web Page&lt;/title&gt;</a:t>
            </a:r>
            <a:endParaRPr/>
          </a:p>
          <a:p>
            <a:pPr marL="88900" lvl="0" indent="0" algn="l" rtl="0">
              <a:lnSpc>
                <a:spcPct val="100000"/>
              </a:lnSpc>
              <a:spcBef>
                <a:spcPts val="440"/>
              </a:spcBef>
              <a:spcAft>
                <a:spcPts val="0"/>
              </a:spcAft>
              <a:buSzPts val="2200"/>
              <a:buNone/>
            </a:pPr>
            <a:r>
              <a:rPr lang="en-IN" sz="1600" dirty="0"/>
              <a:t>     &lt;/head&gt;</a:t>
            </a:r>
            <a:endParaRPr/>
          </a:p>
          <a:p>
            <a:pPr marL="88900" lvl="0" indent="0" algn="l" rtl="0">
              <a:lnSpc>
                <a:spcPct val="100000"/>
              </a:lnSpc>
              <a:spcBef>
                <a:spcPts val="440"/>
              </a:spcBef>
              <a:spcAft>
                <a:spcPts val="0"/>
              </a:spcAft>
              <a:buSzPts val="2200"/>
              <a:buNone/>
            </a:pPr>
            <a:r>
              <a:rPr lang="en-IN" sz="1600" dirty="0"/>
              <a:t>  &lt;body&gt;</a:t>
            </a:r>
            <a:endParaRPr/>
          </a:p>
          <a:p>
            <a:pPr marL="88900" lvl="0" indent="0" algn="l" rtl="0">
              <a:lnSpc>
                <a:spcPct val="100000"/>
              </a:lnSpc>
              <a:spcBef>
                <a:spcPts val="440"/>
              </a:spcBef>
              <a:spcAft>
                <a:spcPts val="0"/>
              </a:spcAft>
              <a:buSzPts val="2200"/>
              <a:buNone/>
            </a:pPr>
            <a:r>
              <a:rPr lang="en-IN" sz="1600" dirty="0"/>
              <a:t>    &lt;h1&gt;Welcome to my web page!&lt;/h1&gt;</a:t>
            </a:r>
            <a:endParaRPr/>
          </a:p>
          <a:p>
            <a:pPr marL="88900" lvl="0" indent="0" algn="l" rtl="0">
              <a:lnSpc>
                <a:spcPct val="100000"/>
              </a:lnSpc>
              <a:spcBef>
                <a:spcPts val="440"/>
              </a:spcBef>
              <a:spcAft>
                <a:spcPts val="0"/>
              </a:spcAft>
              <a:buSzPts val="2200"/>
              <a:buNone/>
            </a:pPr>
            <a:r>
              <a:rPr lang="en-IN" sz="1600" dirty="0"/>
              <a:t>    &lt;p&gt;This is the content of my web page.&lt;/p&gt;</a:t>
            </a:r>
            <a:endParaRPr/>
          </a:p>
          <a:p>
            <a:pPr marL="88900" lvl="0" indent="0" algn="l" rtl="0">
              <a:lnSpc>
                <a:spcPct val="100000"/>
              </a:lnSpc>
              <a:spcBef>
                <a:spcPts val="440"/>
              </a:spcBef>
              <a:spcAft>
                <a:spcPts val="0"/>
              </a:spcAft>
              <a:buSzPts val="2200"/>
              <a:buNone/>
            </a:pPr>
            <a:r>
              <a:rPr lang="en-IN" sz="1600" dirty="0"/>
              <a:t>  &lt;/body&gt;</a:t>
            </a:r>
            <a:endParaRPr/>
          </a:p>
          <a:p>
            <a:pPr marL="88900" lvl="0" indent="0" algn="l" rtl="0">
              <a:lnSpc>
                <a:spcPct val="100000"/>
              </a:lnSpc>
              <a:spcBef>
                <a:spcPts val="440"/>
              </a:spcBef>
              <a:spcAft>
                <a:spcPts val="0"/>
              </a:spcAft>
              <a:buSzPts val="2200"/>
              <a:buNone/>
            </a:pPr>
            <a:r>
              <a:rPr lang="en-IN" sz="1600" dirty="0"/>
              <a:t>&lt;/html&gt;</a:t>
            </a:r>
            <a:endParaRPr/>
          </a:p>
          <a:p>
            <a:pPr marL="88900" lvl="0" indent="0" algn="l" rtl="0">
              <a:lnSpc>
                <a:spcPct val="100000"/>
              </a:lnSpc>
              <a:spcBef>
                <a:spcPts val="440"/>
              </a:spcBef>
              <a:spcAft>
                <a:spcPts val="0"/>
              </a:spcAft>
              <a:buSzPts val="2200"/>
              <a:buNone/>
            </a:pPr>
            <a:endParaRPr sz="1600"/>
          </a:p>
        </p:txBody>
      </p:sp>
      <p:pic>
        <p:nvPicPr>
          <p:cNvPr id="97" name="Google Shape;97;p8"/>
          <p:cNvPicPr preferRelativeResize="0"/>
          <p:nvPr/>
        </p:nvPicPr>
        <p:blipFill rotWithShape="1">
          <a:blip r:embed="rId3">
            <a:alphaModFix/>
          </a:blip>
          <a:srcRect/>
          <a:stretch/>
        </p:blipFill>
        <p:spPr>
          <a:xfrm>
            <a:off x="4621369" y="5283327"/>
            <a:ext cx="3711262" cy="853514"/>
          </a:xfrm>
          <a:prstGeom prst="rect">
            <a:avLst/>
          </a:prstGeom>
          <a:noFill/>
          <a:ln>
            <a:noFill/>
          </a:ln>
        </p:spPr>
      </p:pic>
      <p:sp>
        <p:nvSpPr>
          <p:cNvPr id="98" name="Google Shape;98;p8"/>
          <p:cNvSpPr txBox="1"/>
          <p:nvPr/>
        </p:nvSpPr>
        <p:spPr>
          <a:xfrm>
            <a:off x="4729316" y="4296697"/>
            <a:ext cx="2998839" cy="4616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IN" sz="2400" b="1" i="0" u="none" strike="noStrike" cap="none">
                <a:solidFill>
                  <a:srgbClr val="000000"/>
                </a:solidFill>
                <a:latin typeface="Arial"/>
                <a:ea typeface="Arial"/>
                <a:cs typeface="Arial"/>
                <a:sym typeface="Arial"/>
              </a:rPr>
              <a:t>Output:</a:t>
            </a:r>
            <a:endParaRPr sz="2400" b="1" i="0" u="none" strike="noStrike" cap="none">
              <a:solidFill>
                <a:srgbClr val="000000"/>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sp>
        <p:nvSpPr>
          <p:cNvPr id="103" name="Google Shape;103;p9"/>
          <p:cNvSpPr txBox="1">
            <a:spLocks noGrp="1"/>
          </p:cNvSpPr>
          <p:nvPr>
            <p:ph type="title"/>
          </p:nvPr>
        </p:nvSpPr>
        <p:spPr>
          <a:xfrm>
            <a:off x="0" y="0"/>
            <a:ext cx="6477000" cy="838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IN" b="1"/>
              <a:t>&lt;head&gt; element</a:t>
            </a:r>
            <a:endParaRPr/>
          </a:p>
        </p:txBody>
      </p:sp>
      <p:sp>
        <p:nvSpPr>
          <p:cNvPr id="104" name="Google Shape;104;p9"/>
          <p:cNvSpPr txBox="1">
            <a:spLocks noGrp="1"/>
          </p:cNvSpPr>
          <p:nvPr>
            <p:ph type="body" idx="1"/>
          </p:nvPr>
        </p:nvSpPr>
        <p:spPr>
          <a:xfrm>
            <a:off x="457200" y="1371600"/>
            <a:ext cx="8229600" cy="4525963"/>
          </a:xfrm>
          <a:prstGeom prst="rect">
            <a:avLst/>
          </a:prstGeom>
          <a:noFill/>
          <a:ln>
            <a:noFill/>
          </a:ln>
        </p:spPr>
        <p:txBody>
          <a:bodyPr spcFirstLastPara="1" wrap="square" lIns="91425" tIns="45700" rIns="91425" bIns="45700" anchor="t" anchorCtr="0">
            <a:noAutofit/>
          </a:bodyPr>
          <a:lstStyle/>
          <a:p>
            <a:pPr marL="88900" lvl="0" indent="0" algn="just" rtl="0">
              <a:lnSpc>
                <a:spcPct val="100000"/>
              </a:lnSpc>
              <a:spcBef>
                <a:spcPts val="440"/>
              </a:spcBef>
              <a:spcAft>
                <a:spcPts val="0"/>
              </a:spcAft>
              <a:buSzPts val="2200"/>
              <a:buNone/>
            </a:pPr>
            <a:r>
              <a:rPr lang="en-IN" sz="2000" dirty="0"/>
              <a:t>the &lt;head&gt; element contains several elements that provide metadata about the document:</a:t>
            </a:r>
            <a:endParaRPr/>
          </a:p>
          <a:p>
            <a:pPr marL="88900" lvl="0" indent="0" algn="just" rtl="0">
              <a:lnSpc>
                <a:spcPct val="100000"/>
              </a:lnSpc>
              <a:spcBef>
                <a:spcPts val="440"/>
              </a:spcBef>
              <a:spcAft>
                <a:spcPts val="0"/>
              </a:spcAft>
              <a:buSzPts val="2200"/>
              <a:buNone/>
            </a:pPr>
            <a:endParaRPr sz="2000"/>
          </a:p>
          <a:p>
            <a:pPr marL="457200" lvl="0" indent="-368300" algn="just" rtl="0">
              <a:lnSpc>
                <a:spcPct val="100000"/>
              </a:lnSpc>
              <a:spcBef>
                <a:spcPts val="440"/>
              </a:spcBef>
              <a:spcAft>
                <a:spcPts val="0"/>
              </a:spcAft>
              <a:buSzPts val="2200"/>
              <a:buChar char="•"/>
            </a:pPr>
            <a:r>
              <a:rPr lang="en-IN" sz="2000" dirty="0"/>
              <a:t>&lt;title&gt;: This element specifies the title of the web page, which appears in the browser's title bar and is used by search engines to index the page.</a:t>
            </a:r>
            <a:endParaRPr/>
          </a:p>
          <a:p>
            <a:pPr marL="457200" lvl="0" indent="-368300" algn="just" rtl="0">
              <a:lnSpc>
                <a:spcPct val="100000"/>
              </a:lnSpc>
              <a:spcBef>
                <a:spcPts val="440"/>
              </a:spcBef>
              <a:spcAft>
                <a:spcPts val="0"/>
              </a:spcAft>
              <a:buSzPts val="2200"/>
              <a:buChar char="•"/>
            </a:pPr>
            <a:r>
              <a:rPr lang="en-IN" sz="2000" dirty="0"/>
              <a:t>&lt;meta&gt;: This element provides information about the character set used in the document. In this example, the </a:t>
            </a:r>
            <a:r>
              <a:rPr lang="en-IN" sz="2000" dirty="0" err="1"/>
              <a:t>charset</a:t>
            </a:r>
            <a:r>
              <a:rPr lang="en-IN" sz="2000" dirty="0"/>
              <a:t> attribute specifies that the document is encoded using UTF-8.</a:t>
            </a:r>
            <a:endParaRPr/>
          </a:p>
          <a:p>
            <a:pPr marL="457200" lvl="0" indent="-368300" algn="just" rtl="0">
              <a:lnSpc>
                <a:spcPct val="100000"/>
              </a:lnSpc>
              <a:spcBef>
                <a:spcPts val="440"/>
              </a:spcBef>
              <a:spcAft>
                <a:spcPts val="0"/>
              </a:spcAft>
              <a:buSzPts val="2200"/>
              <a:buChar char="•"/>
            </a:pPr>
            <a:r>
              <a:rPr lang="en-IN" sz="2000" dirty="0"/>
              <a:t>&lt;link&gt;: This element specifies the location of an external </a:t>
            </a:r>
            <a:r>
              <a:rPr lang="en-IN" sz="2000" dirty="0" err="1"/>
              <a:t>stylesheet</a:t>
            </a:r>
            <a:r>
              <a:rPr lang="en-IN" sz="2000" dirty="0"/>
              <a:t> that is used to define the visual style of the web page.</a:t>
            </a:r>
            <a:endParaRPr/>
          </a:p>
          <a:p>
            <a:pPr marL="88900" lvl="0" indent="0" algn="just" rtl="0">
              <a:lnSpc>
                <a:spcPct val="100000"/>
              </a:lnSpc>
              <a:spcBef>
                <a:spcPts val="440"/>
              </a:spcBef>
              <a:spcAft>
                <a:spcPts val="0"/>
              </a:spcAft>
              <a:buSzPts val="2200"/>
              <a:buNone/>
            </a:pPr>
            <a:endParaRPr sz="200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09" name="Google Shape;109;p10"/>
          <p:cNvSpPr txBox="1">
            <a:spLocks noGrp="1"/>
          </p:cNvSpPr>
          <p:nvPr>
            <p:ph type="title"/>
          </p:nvPr>
        </p:nvSpPr>
        <p:spPr>
          <a:xfrm>
            <a:off x="0" y="0"/>
            <a:ext cx="6477000" cy="838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IN" b="1"/>
              <a:t>&lt;body&gt; element</a:t>
            </a:r>
            <a:endParaRPr/>
          </a:p>
        </p:txBody>
      </p:sp>
      <p:sp>
        <p:nvSpPr>
          <p:cNvPr id="110" name="Google Shape;110;p10"/>
          <p:cNvSpPr txBox="1">
            <a:spLocks noGrp="1"/>
          </p:cNvSpPr>
          <p:nvPr>
            <p:ph type="body" idx="1"/>
          </p:nvPr>
        </p:nvSpPr>
        <p:spPr>
          <a:xfrm>
            <a:off x="457200" y="1056968"/>
            <a:ext cx="8229600" cy="5510980"/>
          </a:xfrm>
          <a:prstGeom prst="rect">
            <a:avLst/>
          </a:prstGeom>
          <a:noFill/>
          <a:ln>
            <a:noFill/>
          </a:ln>
        </p:spPr>
        <p:txBody>
          <a:bodyPr spcFirstLastPara="1" wrap="square" lIns="91425" tIns="45700" rIns="91425" bIns="45700" anchor="t" anchorCtr="0">
            <a:noAutofit/>
          </a:bodyPr>
          <a:lstStyle/>
          <a:p>
            <a:pPr marL="457200" lvl="0" indent="-368300" algn="l" rtl="0">
              <a:lnSpc>
                <a:spcPct val="100000"/>
              </a:lnSpc>
              <a:spcBef>
                <a:spcPts val="440"/>
              </a:spcBef>
              <a:spcAft>
                <a:spcPts val="0"/>
              </a:spcAft>
              <a:buSzPts val="2200"/>
              <a:buChar char="•"/>
            </a:pPr>
            <a:r>
              <a:rPr lang="en-IN" sz="1800" dirty="0"/>
              <a:t>The &lt;body&gt; element contains all the </a:t>
            </a:r>
            <a:r>
              <a:rPr lang="en-IN" sz="1800" b="1" dirty="0"/>
              <a:t>visible content</a:t>
            </a:r>
            <a:r>
              <a:rPr lang="en-IN" sz="1800" dirty="0"/>
              <a:t> of a webpage. </a:t>
            </a:r>
            <a:endParaRPr/>
          </a:p>
          <a:p>
            <a:pPr marL="457200" lvl="0" indent="-368300" algn="l" rtl="0">
              <a:lnSpc>
                <a:spcPct val="100000"/>
              </a:lnSpc>
              <a:spcBef>
                <a:spcPts val="440"/>
              </a:spcBef>
              <a:spcAft>
                <a:spcPts val="0"/>
              </a:spcAft>
              <a:buSzPts val="2200"/>
              <a:buChar char="•"/>
            </a:pPr>
            <a:r>
              <a:rPr lang="en-IN" sz="1800" dirty="0"/>
              <a:t>It is the </a:t>
            </a:r>
            <a:r>
              <a:rPr lang="en-IN" sz="1800" b="1" dirty="0"/>
              <a:t>main container</a:t>
            </a:r>
            <a:r>
              <a:rPr lang="en-IN" sz="1800" dirty="0"/>
              <a:t> for the content displayed in a web browser. </a:t>
            </a:r>
            <a:endParaRPr/>
          </a:p>
          <a:p>
            <a:pPr marL="457200" lvl="0" indent="-368300" algn="l" rtl="0">
              <a:lnSpc>
                <a:spcPct val="100000"/>
              </a:lnSpc>
              <a:spcBef>
                <a:spcPts val="440"/>
              </a:spcBef>
              <a:spcAft>
                <a:spcPts val="0"/>
              </a:spcAft>
              <a:buSzPts val="2200"/>
              <a:buChar char="•"/>
            </a:pPr>
            <a:r>
              <a:rPr lang="en-IN" sz="1800" dirty="0"/>
              <a:t>It appears </a:t>
            </a:r>
            <a:r>
              <a:rPr lang="en-IN" sz="1800" b="1" dirty="0"/>
              <a:t>after the &lt;head&gt; element</a:t>
            </a:r>
            <a:r>
              <a:rPr lang="en-IN" sz="1800" dirty="0"/>
              <a:t> in an HTML document. </a:t>
            </a:r>
            <a:endParaRPr/>
          </a:p>
          <a:p>
            <a:pPr marL="457200" lvl="0" indent="-368300" algn="l" rtl="0">
              <a:lnSpc>
                <a:spcPct val="100000"/>
              </a:lnSpc>
              <a:spcBef>
                <a:spcPts val="440"/>
              </a:spcBef>
              <a:spcAft>
                <a:spcPts val="0"/>
              </a:spcAft>
              <a:buSzPts val="2200"/>
              <a:buChar char="•"/>
            </a:pPr>
            <a:r>
              <a:rPr lang="en-IN" sz="1800" dirty="0"/>
              <a:t>The &lt;head&gt; element stores </a:t>
            </a:r>
            <a:r>
              <a:rPr lang="en-IN" sz="1800" b="1" dirty="0"/>
              <a:t>metadata, title, links</a:t>
            </a:r>
            <a:r>
              <a:rPr lang="en-IN" sz="1800" dirty="0"/>
              <a:t>, which are </a:t>
            </a:r>
            <a:r>
              <a:rPr lang="en-IN" sz="1800" b="1" dirty="0"/>
              <a:t>not directly visible</a:t>
            </a:r>
            <a:r>
              <a:rPr lang="en-IN" sz="1800" dirty="0"/>
              <a:t> on the webpage. </a:t>
            </a:r>
            <a:endParaRPr/>
          </a:p>
          <a:p>
            <a:pPr marL="457200" lvl="0" indent="-368300" algn="l" rtl="0">
              <a:lnSpc>
                <a:spcPct val="100000"/>
              </a:lnSpc>
              <a:spcBef>
                <a:spcPts val="440"/>
              </a:spcBef>
              <a:spcAft>
                <a:spcPts val="0"/>
              </a:spcAft>
              <a:buSzPts val="2200"/>
              <a:buChar char="•"/>
            </a:pPr>
            <a:r>
              <a:rPr lang="en-IN" sz="1800" dirty="0"/>
              <a:t>The browser renders everything inside the &lt;body&gt; tag. </a:t>
            </a:r>
            <a:endParaRPr/>
          </a:p>
          <a:p>
            <a:pPr marL="457200" lvl="0" indent="-368300" algn="l" rtl="0">
              <a:lnSpc>
                <a:spcPct val="100000"/>
              </a:lnSpc>
              <a:spcBef>
                <a:spcPts val="440"/>
              </a:spcBef>
              <a:spcAft>
                <a:spcPts val="0"/>
              </a:spcAft>
              <a:buSzPts val="2200"/>
              <a:buChar char="•"/>
            </a:pPr>
            <a:r>
              <a:rPr lang="en-IN" sz="1800" dirty="0"/>
              <a:t>The &lt;body&gt; can contain: </a:t>
            </a:r>
            <a:endParaRPr/>
          </a:p>
          <a:p>
            <a:pPr marL="914400" lvl="1" indent="-368300" algn="l" rtl="0">
              <a:lnSpc>
                <a:spcPct val="100000"/>
              </a:lnSpc>
              <a:spcBef>
                <a:spcPts val="440"/>
              </a:spcBef>
              <a:spcAft>
                <a:spcPts val="0"/>
              </a:spcAft>
              <a:buSzPts val="2200"/>
              <a:buChar char="–"/>
            </a:pPr>
            <a:r>
              <a:rPr lang="en-IN" sz="1800" dirty="0"/>
              <a:t>Headings (&lt;h1&gt; to &lt;h6&gt;) </a:t>
            </a:r>
            <a:endParaRPr/>
          </a:p>
          <a:p>
            <a:pPr marL="914400" lvl="1" indent="-368300" algn="l" rtl="0">
              <a:lnSpc>
                <a:spcPct val="100000"/>
              </a:lnSpc>
              <a:spcBef>
                <a:spcPts val="440"/>
              </a:spcBef>
              <a:spcAft>
                <a:spcPts val="0"/>
              </a:spcAft>
              <a:buSzPts val="2200"/>
              <a:buChar char="–"/>
            </a:pPr>
            <a:r>
              <a:rPr lang="en-IN" sz="1800" dirty="0"/>
              <a:t>Paragraphs (&lt;p&gt;) </a:t>
            </a:r>
            <a:endParaRPr/>
          </a:p>
          <a:p>
            <a:pPr marL="914400" lvl="1" indent="-368300" algn="l" rtl="0">
              <a:lnSpc>
                <a:spcPct val="100000"/>
              </a:lnSpc>
              <a:spcBef>
                <a:spcPts val="440"/>
              </a:spcBef>
              <a:spcAft>
                <a:spcPts val="0"/>
              </a:spcAft>
              <a:buSzPts val="2200"/>
              <a:buChar char="–"/>
            </a:pPr>
            <a:r>
              <a:rPr lang="en-IN" sz="1800" dirty="0"/>
              <a:t>Images (&lt;</a:t>
            </a:r>
            <a:r>
              <a:rPr lang="en-IN" sz="1800" dirty="0" err="1"/>
              <a:t>img</a:t>
            </a:r>
            <a:r>
              <a:rPr lang="en-IN" sz="1800" dirty="0"/>
              <a:t>&gt;) </a:t>
            </a:r>
            <a:endParaRPr/>
          </a:p>
          <a:p>
            <a:pPr marL="914400" lvl="1" indent="-368300" algn="l" rtl="0">
              <a:lnSpc>
                <a:spcPct val="100000"/>
              </a:lnSpc>
              <a:spcBef>
                <a:spcPts val="440"/>
              </a:spcBef>
              <a:spcAft>
                <a:spcPts val="0"/>
              </a:spcAft>
              <a:buSzPts val="2200"/>
              <a:buChar char="–"/>
            </a:pPr>
            <a:r>
              <a:rPr lang="en-IN" sz="1800" dirty="0"/>
              <a:t>Videos (&lt;video&gt;) </a:t>
            </a:r>
            <a:endParaRPr/>
          </a:p>
          <a:p>
            <a:pPr marL="914400" lvl="1" indent="-368300" algn="l" rtl="0">
              <a:lnSpc>
                <a:spcPct val="100000"/>
              </a:lnSpc>
              <a:spcBef>
                <a:spcPts val="440"/>
              </a:spcBef>
              <a:spcAft>
                <a:spcPts val="0"/>
              </a:spcAft>
              <a:buSzPts val="2200"/>
              <a:buChar char="–"/>
            </a:pPr>
            <a:r>
              <a:rPr lang="en-IN" sz="1800" dirty="0"/>
              <a:t>Links (&lt;a&gt;) </a:t>
            </a:r>
            <a:endParaRPr/>
          </a:p>
          <a:p>
            <a:pPr marL="914400" lvl="1" indent="-368300" algn="l" rtl="0">
              <a:lnSpc>
                <a:spcPct val="100000"/>
              </a:lnSpc>
              <a:spcBef>
                <a:spcPts val="440"/>
              </a:spcBef>
              <a:spcAft>
                <a:spcPts val="0"/>
              </a:spcAft>
              <a:buSzPts val="2200"/>
              <a:buChar char="–"/>
            </a:pPr>
            <a:r>
              <a:rPr lang="en-IN" sz="1800" dirty="0"/>
              <a:t>Lists (&lt;</a:t>
            </a:r>
            <a:r>
              <a:rPr lang="en-IN" sz="1800" dirty="0" err="1"/>
              <a:t>ul</a:t>
            </a:r>
            <a:r>
              <a:rPr lang="en-IN" sz="1800" dirty="0"/>
              <a:t>&gt;, &lt;</a:t>
            </a:r>
            <a:r>
              <a:rPr lang="en-IN" sz="1800" dirty="0" err="1"/>
              <a:t>ol</a:t>
            </a:r>
            <a:r>
              <a:rPr lang="en-IN" sz="1800" dirty="0"/>
              <a:t>&gt;) </a:t>
            </a:r>
            <a:endParaRPr/>
          </a:p>
          <a:p>
            <a:pPr marL="914400" lvl="1" indent="-368300" algn="l" rtl="0">
              <a:lnSpc>
                <a:spcPct val="100000"/>
              </a:lnSpc>
              <a:spcBef>
                <a:spcPts val="440"/>
              </a:spcBef>
              <a:spcAft>
                <a:spcPts val="0"/>
              </a:spcAft>
              <a:buSzPts val="2200"/>
              <a:buChar char="–"/>
            </a:pPr>
            <a:r>
              <a:rPr lang="en-IN" sz="1800" dirty="0"/>
              <a:t>Tables (&lt;table&gt;) </a:t>
            </a:r>
            <a:endParaRPr/>
          </a:p>
          <a:p>
            <a:pPr marL="914400" lvl="1" indent="-368300" algn="l" rtl="0">
              <a:lnSpc>
                <a:spcPct val="100000"/>
              </a:lnSpc>
              <a:spcBef>
                <a:spcPts val="440"/>
              </a:spcBef>
              <a:spcAft>
                <a:spcPts val="0"/>
              </a:spcAft>
              <a:buSzPts val="2200"/>
              <a:buChar char="–"/>
            </a:pPr>
            <a:r>
              <a:rPr lang="en-IN" sz="1800" dirty="0"/>
              <a:t>Forms (&lt;form&gt;) </a:t>
            </a:r>
            <a:endParaRPr/>
          </a:p>
          <a:p>
            <a:pPr marL="914400" lvl="1" indent="-368300" algn="l" rtl="0">
              <a:lnSpc>
                <a:spcPct val="100000"/>
              </a:lnSpc>
              <a:spcBef>
                <a:spcPts val="440"/>
              </a:spcBef>
              <a:spcAft>
                <a:spcPts val="0"/>
              </a:spcAft>
              <a:buSzPts val="2200"/>
              <a:buChar char="–"/>
            </a:pPr>
            <a:r>
              <a:rPr lang="en-IN" sz="1800" dirty="0"/>
              <a:t>Buttons (&lt;button&gt;) </a:t>
            </a:r>
            <a:endParaRPr/>
          </a:p>
          <a:p>
            <a:pPr marL="914400" lvl="1" indent="-368300" algn="l" rtl="0">
              <a:lnSpc>
                <a:spcPct val="100000"/>
              </a:lnSpc>
              <a:spcBef>
                <a:spcPts val="440"/>
              </a:spcBef>
              <a:spcAft>
                <a:spcPts val="0"/>
              </a:spcAft>
              <a:buSzPts val="2200"/>
              <a:buChar char="–"/>
            </a:pPr>
            <a:r>
              <a:rPr lang="en-IN" sz="1800" dirty="0"/>
              <a:t>Other HTML elements </a:t>
            </a:r>
            <a:endParaRPr/>
          </a:p>
          <a:p>
            <a:pPr marL="88900" lvl="0" indent="0" algn="l" rtl="0">
              <a:lnSpc>
                <a:spcPct val="100000"/>
              </a:lnSpc>
              <a:spcBef>
                <a:spcPts val="440"/>
              </a:spcBef>
              <a:spcAft>
                <a:spcPts val="0"/>
              </a:spcAft>
              <a:buSzPts val="2200"/>
              <a:buNone/>
            </a:pPr>
            <a:endParaRPr sz="1800"/>
          </a:p>
          <a:p>
            <a:pPr marL="88900" lvl="0" indent="0" algn="l" rtl="0">
              <a:lnSpc>
                <a:spcPct val="100000"/>
              </a:lnSpc>
              <a:spcBef>
                <a:spcPts val="440"/>
              </a:spcBef>
              <a:spcAft>
                <a:spcPts val="0"/>
              </a:spcAft>
              <a:buSzPts val="2200"/>
              <a:buNone/>
            </a:pPr>
            <a:endParaRPr sz="180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sp>
        <p:nvSpPr>
          <p:cNvPr id="115" name="Google Shape;115;p11"/>
          <p:cNvSpPr txBox="1">
            <a:spLocks noGrp="1"/>
          </p:cNvSpPr>
          <p:nvPr>
            <p:ph type="title"/>
          </p:nvPr>
        </p:nvSpPr>
        <p:spPr>
          <a:xfrm>
            <a:off x="0" y="0"/>
            <a:ext cx="6477000" cy="838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IN" b="1"/>
              <a:t>&lt;body&gt; element</a:t>
            </a:r>
            <a:endParaRPr/>
          </a:p>
        </p:txBody>
      </p:sp>
      <p:sp>
        <p:nvSpPr>
          <p:cNvPr id="116" name="Google Shape;116;p11"/>
          <p:cNvSpPr txBox="1">
            <a:spLocks noGrp="1"/>
          </p:cNvSpPr>
          <p:nvPr>
            <p:ph type="body" idx="1"/>
          </p:nvPr>
        </p:nvSpPr>
        <p:spPr>
          <a:xfrm>
            <a:off x="106484" y="929148"/>
            <a:ext cx="8229600" cy="4525963"/>
          </a:xfrm>
          <a:prstGeom prst="rect">
            <a:avLst/>
          </a:prstGeom>
          <a:noFill/>
          <a:ln>
            <a:noFill/>
          </a:ln>
        </p:spPr>
        <p:txBody>
          <a:bodyPr spcFirstLastPara="1" wrap="square" lIns="91425" tIns="45700" rIns="91425" bIns="45700" anchor="t" anchorCtr="0">
            <a:noAutofit/>
          </a:bodyPr>
          <a:lstStyle/>
          <a:p>
            <a:pPr marL="88900" lvl="0" indent="0" algn="l" rtl="0">
              <a:lnSpc>
                <a:spcPct val="100000"/>
              </a:lnSpc>
              <a:spcBef>
                <a:spcPts val="440"/>
              </a:spcBef>
              <a:spcAft>
                <a:spcPts val="0"/>
              </a:spcAft>
              <a:buSzPts val="2200"/>
              <a:buNone/>
            </a:pPr>
            <a:r>
              <a:rPr lang="en-IN" sz="1800" b="1"/>
              <a:t>Code:</a:t>
            </a:r>
            <a:endParaRPr/>
          </a:p>
          <a:p>
            <a:pPr marL="88900" lvl="0" indent="0" algn="l" rtl="0">
              <a:lnSpc>
                <a:spcPct val="100000"/>
              </a:lnSpc>
              <a:spcBef>
                <a:spcPts val="440"/>
              </a:spcBef>
              <a:spcAft>
                <a:spcPts val="0"/>
              </a:spcAft>
              <a:buSzPts val="2200"/>
              <a:buNone/>
            </a:pPr>
            <a:r>
              <a:rPr lang="en-IN" sz="1800"/>
              <a:t>&lt;!DOCTYPE html&gt;</a:t>
            </a:r>
            <a:endParaRPr/>
          </a:p>
          <a:p>
            <a:pPr marL="88900" lvl="0" indent="0" algn="l" rtl="0">
              <a:lnSpc>
                <a:spcPct val="100000"/>
              </a:lnSpc>
              <a:spcBef>
                <a:spcPts val="440"/>
              </a:spcBef>
              <a:spcAft>
                <a:spcPts val="0"/>
              </a:spcAft>
              <a:buSzPts val="2200"/>
              <a:buNone/>
            </a:pPr>
            <a:r>
              <a:rPr lang="en-IN" sz="1800"/>
              <a:t>&lt;html&gt;</a:t>
            </a:r>
            <a:endParaRPr/>
          </a:p>
          <a:p>
            <a:pPr marL="88900" lvl="0" indent="0" algn="l" rtl="0">
              <a:lnSpc>
                <a:spcPct val="100000"/>
              </a:lnSpc>
              <a:spcBef>
                <a:spcPts val="440"/>
              </a:spcBef>
              <a:spcAft>
                <a:spcPts val="0"/>
              </a:spcAft>
              <a:buSzPts val="2200"/>
              <a:buNone/>
            </a:pPr>
            <a:r>
              <a:rPr lang="en-IN" sz="1800"/>
              <a:t>  &lt;head&gt;</a:t>
            </a:r>
            <a:endParaRPr/>
          </a:p>
          <a:p>
            <a:pPr marL="88900" lvl="0" indent="0" algn="l" rtl="0">
              <a:lnSpc>
                <a:spcPct val="100000"/>
              </a:lnSpc>
              <a:spcBef>
                <a:spcPts val="440"/>
              </a:spcBef>
              <a:spcAft>
                <a:spcPts val="0"/>
              </a:spcAft>
              <a:buSzPts val="2200"/>
              <a:buNone/>
            </a:pPr>
            <a:r>
              <a:rPr lang="en-IN" sz="1800"/>
              <a:t>    &lt;title&gt;My Webpage&lt;/title&gt;</a:t>
            </a:r>
            <a:endParaRPr/>
          </a:p>
          <a:p>
            <a:pPr marL="88900" lvl="0" indent="0" algn="l" rtl="0">
              <a:lnSpc>
                <a:spcPct val="100000"/>
              </a:lnSpc>
              <a:spcBef>
                <a:spcPts val="440"/>
              </a:spcBef>
              <a:spcAft>
                <a:spcPts val="0"/>
              </a:spcAft>
              <a:buSzPts val="2200"/>
              <a:buNone/>
            </a:pPr>
            <a:r>
              <a:rPr lang="en-IN" sz="1800"/>
              <a:t>  &lt;/head&gt;</a:t>
            </a:r>
            <a:endParaRPr/>
          </a:p>
          <a:p>
            <a:pPr marL="88900" lvl="0" indent="0" algn="l" rtl="0">
              <a:lnSpc>
                <a:spcPct val="100000"/>
              </a:lnSpc>
              <a:spcBef>
                <a:spcPts val="440"/>
              </a:spcBef>
              <a:spcAft>
                <a:spcPts val="0"/>
              </a:spcAft>
              <a:buSzPts val="2200"/>
              <a:buNone/>
            </a:pPr>
            <a:r>
              <a:rPr lang="en-IN" sz="1800"/>
              <a:t>  &lt;body&gt;</a:t>
            </a:r>
            <a:endParaRPr/>
          </a:p>
          <a:p>
            <a:pPr marL="88900" lvl="0" indent="0" algn="l" rtl="0">
              <a:lnSpc>
                <a:spcPct val="100000"/>
              </a:lnSpc>
              <a:spcBef>
                <a:spcPts val="440"/>
              </a:spcBef>
              <a:spcAft>
                <a:spcPts val="0"/>
              </a:spcAft>
              <a:buSzPts val="2200"/>
              <a:buNone/>
            </a:pPr>
            <a:r>
              <a:rPr lang="en-IN" sz="1800"/>
              <a:t>    &lt;h1&gt;Welcome to My Webpage&lt;/h1&gt;</a:t>
            </a:r>
            <a:endParaRPr/>
          </a:p>
          <a:p>
            <a:pPr marL="88900" lvl="0" indent="0" algn="l" rtl="0">
              <a:lnSpc>
                <a:spcPct val="100000"/>
              </a:lnSpc>
              <a:spcBef>
                <a:spcPts val="440"/>
              </a:spcBef>
              <a:spcAft>
                <a:spcPts val="0"/>
              </a:spcAft>
              <a:buSzPts val="2200"/>
              <a:buNone/>
            </a:pPr>
            <a:r>
              <a:rPr lang="en-IN" sz="1800"/>
              <a:t>    &lt;p&gt;This is some sample text that will be displayed in the browser window.&lt;/p&gt;</a:t>
            </a:r>
            <a:endParaRPr/>
          </a:p>
          <a:p>
            <a:pPr marL="88900" lvl="0" indent="0" algn="l" rtl="0">
              <a:lnSpc>
                <a:spcPct val="100000"/>
              </a:lnSpc>
              <a:spcBef>
                <a:spcPts val="440"/>
              </a:spcBef>
              <a:spcAft>
                <a:spcPts val="0"/>
              </a:spcAft>
              <a:buSzPts val="2200"/>
              <a:buNone/>
            </a:pPr>
            <a:r>
              <a:rPr lang="en-IN" sz="1800"/>
              <a:t>    &lt;img src="myimage.jpg" alt="My Image"&gt;</a:t>
            </a:r>
            <a:endParaRPr/>
          </a:p>
          <a:p>
            <a:pPr marL="88900" lvl="0" indent="0" algn="l" rtl="0">
              <a:lnSpc>
                <a:spcPct val="100000"/>
              </a:lnSpc>
              <a:spcBef>
                <a:spcPts val="440"/>
              </a:spcBef>
              <a:spcAft>
                <a:spcPts val="0"/>
              </a:spcAft>
              <a:buSzPts val="2200"/>
              <a:buNone/>
            </a:pPr>
            <a:r>
              <a:rPr lang="en-IN" sz="1800"/>
              <a:t>  &lt;/body&gt;</a:t>
            </a:r>
            <a:endParaRPr/>
          </a:p>
          <a:p>
            <a:pPr marL="88900" lvl="0" indent="0" algn="l" rtl="0">
              <a:lnSpc>
                <a:spcPct val="100000"/>
              </a:lnSpc>
              <a:spcBef>
                <a:spcPts val="440"/>
              </a:spcBef>
              <a:spcAft>
                <a:spcPts val="0"/>
              </a:spcAft>
              <a:buSzPts val="2200"/>
              <a:buNone/>
            </a:pPr>
            <a:r>
              <a:rPr lang="en-IN" sz="1800"/>
              <a:t>&lt;/html&gt;</a:t>
            </a:r>
            <a:endParaRPr/>
          </a:p>
          <a:p>
            <a:pPr marL="88900" lvl="0" indent="0" algn="l" rtl="0">
              <a:lnSpc>
                <a:spcPct val="100000"/>
              </a:lnSpc>
              <a:spcBef>
                <a:spcPts val="440"/>
              </a:spcBef>
              <a:spcAft>
                <a:spcPts val="0"/>
              </a:spcAft>
              <a:buSzPts val="2200"/>
              <a:buNone/>
            </a:pPr>
            <a:endParaRPr sz="1800"/>
          </a:p>
        </p:txBody>
      </p:sp>
      <p:pic>
        <p:nvPicPr>
          <p:cNvPr id="117" name="Google Shape;117;p11"/>
          <p:cNvPicPr preferRelativeResize="0"/>
          <p:nvPr/>
        </p:nvPicPr>
        <p:blipFill rotWithShape="1">
          <a:blip r:embed="rId3">
            <a:alphaModFix/>
          </a:blip>
          <a:srcRect/>
          <a:stretch/>
        </p:blipFill>
        <p:spPr>
          <a:xfrm>
            <a:off x="4221284" y="5261238"/>
            <a:ext cx="4511431" cy="1272650"/>
          </a:xfrm>
          <a:prstGeom prst="rect">
            <a:avLst/>
          </a:prstGeom>
          <a:noFill/>
          <a:ln>
            <a:noFill/>
          </a:ln>
        </p:spPr>
      </p:pic>
      <p:sp>
        <p:nvSpPr>
          <p:cNvPr id="118" name="Google Shape;118;p11"/>
          <p:cNvSpPr txBox="1"/>
          <p:nvPr/>
        </p:nvSpPr>
        <p:spPr>
          <a:xfrm>
            <a:off x="4798142" y="4689987"/>
            <a:ext cx="2300748" cy="40011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IN" sz="2000" b="1" i="0" u="none" strike="noStrike" cap="none">
                <a:solidFill>
                  <a:srgbClr val="000000"/>
                </a:solidFill>
                <a:latin typeface="Arial"/>
                <a:ea typeface="Arial"/>
                <a:cs typeface="Arial"/>
                <a:sym typeface="Arial"/>
              </a:rPr>
              <a:t>Output:</a:t>
            </a:r>
            <a:endParaRPr sz="2000" b="1" i="0" u="none" strike="noStrike" cap="none">
              <a:solidFill>
                <a:srgbClr val="000000"/>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sp>
        <p:nvSpPr>
          <p:cNvPr id="123" name="Google Shape;123;p12"/>
          <p:cNvSpPr txBox="1">
            <a:spLocks noGrp="1"/>
          </p:cNvSpPr>
          <p:nvPr>
            <p:ph type="title"/>
          </p:nvPr>
        </p:nvSpPr>
        <p:spPr>
          <a:xfrm>
            <a:off x="0" y="0"/>
            <a:ext cx="6477000" cy="838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IN" b="1"/>
              <a:t>The Opening and the Closing Tags</a:t>
            </a:r>
            <a:endParaRPr/>
          </a:p>
        </p:txBody>
      </p:sp>
      <p:sp>
        <p:nvSpPr>
          <p:cNvPr id="124" name="Google Shape;124;p12"/>
          <p:cNvSpPr txBox="1">
            <a:spLocks noGrp="1"/>
          </p:cNvSpPr>
          <p:nvPr>
            <p:ph type="body" idx="1"/>
          </p:nvPr>
        </p:nvSpPr>
        <p:spPr>
          <a:xfrm>
            <a:off x="457200" y="1371600"/>
            <a:ext cx="8229600" cy="4525963"/>
          </a:xfrm>
          <a:prstGeom prst="rect">
            <a:avLst/>
          </a:prstGeom>
          <a:noFill/>
          <a:ln>
            <a:noFill/>
          </a:ln>
        </p:spPr>
        <p:txBody>
          <a:bodyPr spcFirstLastPara="1" wrap="square" lIns="91425" tIns="45700" rIns="91425" bIns="45700" anchor="t" anchorCtr="0">
            <a:noAutofit/>
          </a:bodyPr>
          <a:lstStyle/>
          <a:p>
            <a:pPr marL="457200" lvl="0" indent="-368300" algn="l" rtl="0">
              <a:lnSpc>
                <a:spcPct val="100000"/>
              </a:lnSpc>
              <a:spcBef>
                <a:spcPts val="440"/>
              </a:spcBef>
              <a:spcAft>
                <a:spcPts val="0"/>
              </a:spcAft>
              <a:buSzPts val="2200"/>
              <a:buChar char="•"/>
            </a:pPr>
            <a:r>
              <a:rPr lang="en-IN" sz="2000"/>
              <a:t>An HTML element is usually made up of: </a:t>
            </a:r>
            <a:endParaRPr/>
          </a:p>
          <a:p>
            <a:pPr marL="914400" lvl="1" indent="-368300" algn="l" rtl="0">
              <a:lnSpc>
                <a:spcPct val="100000"/>
              </a:lnSpc>
              <a:spcBef>
                <a:spcPts val="440"/>
              </a:spcBef>
              <a:spcAft>
                <a:spcPts val="0"/>
              </a:spcAft>
              <a:buSzPts val="2200"/>
              <a:buChar char="–"/>
            </a:pPr>
            <a:r>
              <a:rPr lang="en-IN" sz="2000" b="1"/>
              <a:t>Opening (Start) Tag</a:t>
            </a:r>
            <a:r>
              <a:rPr lang="en-IN" sz="2000"/>
              <a:t> </a:t>
            </a:r>
            <a:endParaRPr/>
          </a:p>
          <a:p>
            <a:pPr marL="914400" lvl="1" indent="-368300" algn="l" rtl="0">
              <a:lnSpc>
                <a:spcPct val="100000"/>
              </a:lnSpc>
              <a:spcBef>
                <a:spcPts val="440"/>
              </a:spcBef>
              <a:spcAft>
                <a:spcPts val="0"/>
              </a:spcAft>
              <a:buSzPts val="2200"/>
              <a:buChar char="–"/>
            </a:pPr>
            <a:r>
              <a:rPr lang="en-IN" sz="2000" b="1"/>
              <a:t>Content</a:t>
            </a:r>
            <a:r>
              <a:rPr lang="en-IN" sz="2000"/>
              <a:t> </a:t>
            </a:r>
            <a:endParaRPr/>
          </a:p>
          <a:p>
            <a:pPr marL="914400" lvl="1" indent="-368300" algn="l" rtl="0">
              <a:lnSpc>
                <a:spcPct val="100000"/>
              </a:lnSpc>
              <a:spcBef>
                <a:spcPts val="440"/>
              </a:spcBef>
              <a:spcAft>
                <a:spcPts val="0"/>
              </a:spcAft>
              <a:buSzPts val="2200"/>
              <a:buChar char="–"/>
            </a:pPr>
            <a:r>
              <a:rPr lang="en-IN" sz="2000" b="1"/>
              <a:t>Closing (End) Tag</a:t>
            </a:r>
            <a:r>
              <a:rPr lang="en-IN" sz="2000"/>
              <a:t> </a:t>
            </a:r>
            <a:endParaRPr/>
          </a:p>
          <a:p>
            <a:pPr marL="457200" lvl="0" indent="-368300" algn="l" rtl="0">
              <a:lnSpc>
                <a:spcPct val="100000"/>
              </a:lnSpc>
              <a:spcBef>
                <a:spcPts val="440"/>
              </a:spcBef>
              <a:spcAft>
                <a:spcPts val="0"/>
              </a:spcAft>
              <a:buSzPts val="2200"/>
              <a:buChar char="•"/>
            </a:pPr>
            <a:r>
              <a:rPr lang="en-IN" sz="2000"/>
              <a:t>The </a:t>
            </a:r>
            <a:r>
              <a:rPr lang="en-IN" sz="2000" b="1"/>
              <a:t>opening tag</a:t>
            </a:r>
            <a:r>
              <a:rPr lang="en-IN" sz="2000"/>
              <a:t> starts with &lt; and ends with &gt;. </a:t>
            </a:r>
            <a:endParaRPr/>
          </a:p>
          <a:p>
            <a:pPr marL="457200" lvl="0" indent="-368300" algn="l" rtl="0">
              <a:lnSpc>
                <a:spcPct val="100000"/>
              </a:lnSpc>
              <a:spcBef>
                <a:spcPts val="440"/>
              </a:spcBef>
              <a:spcAft>
                <a:spcPts val="0"/>
              </a:spcAft>
              <a:buSzPts val="2200"/>
              <a:buChar char="•"/>
            </a:pPr>
            <a:r>
              <a:rPr lang="en-IN" sz="2000"/>
              <a:t>The </a:t>
            </a:r>
            <a:r>
              <a:rPr lang="en-IN" sz="2000" b="1"/>
              <a:t>opening tag</a:t>
            </a:r>
            <a:r>
              <a:rPr lang="en-IN" sz="2000"/>
              <a:t> contains the </a:t>
            </a:r>
            <a:r>
              <a:rPr lang="en-IN" sz="2000" b="1"/>
              <a:t>name of the HTML element</a:t>
            </a:r>
            <a:r>
              <a:rPr lang="en-IN" sz="2000"/>
              <a:t>. </a:t>
            </a:r>
            <a:endParaRPr/>
          </a:p>
          <a:p>
            <a:pPr marL="457200" lvl="0" indent="-368300" algn="l" rtl="0">
              <a:lnSpc>
                <a:spcPct val="100000"/>
              </a:lnSpc>
              <a:spcBef>
                <a:spcPts val="440"/>
              </a:spcBef>
              <a:spcAft>
                <a:spcPts val="0"/>
              </a:spcAft>
              <a:buSzPts val="2200"/>
              <a:buChar char="•"/>
            </a:pPr>
            <a:r>
              <a:rPr lang="en-IN" sz="2000"/>
              <a:t>The </a:t>
            </a:r>
            <a:r>
              <a:rPr lang="en-IN" sz="2000" b="1"/>
              <a:t>content</a:t>
            </a:r>
            <a:r>
              <a:rPr lang="en-IN" sz="2000"/>
              <a:t> is the information displayed between the opening and closing tags. </a:t>
            </a:r>
            <a:endParaRPr/>
          </a:p>
          <a:p>
            <a:pPr marL="457200" lvl="0" indent="-368300" algn="l" rtl="0">
              <a:lnSpc>
                <a:spcPct val="100000"/>
              </a:lnSpc>
              <a:spcBef>
                <a:spcPts val="440"/>
              </a:spcBef>
              <a:spcAft>
                <a:spcPts val="0"/>
              </a:spcAft>
              <a:buSzPts val="2200"/>
              <a:buChar char="•"/>
            </a:pPr>
            <a:r>
              <a:rPr lang="en-IN" sz="2000"/>
              <a:t>The </a:t>
            </a:r>
            <a:r>
              <a:rPr lang="en-IN" sz="2000" b="1"/>
              <a:t>closing tag</a:t>
            </a:r>
            <a:r>
              <a:rPr lang="en-IN" sz="2000"/>
              <a:t> is similar to the opening tag but includes a </a:t>
            </a:r>
            <a:r>
              <a:rPr lang="en-IN" sz="2000" b="1"/>
              <a:t>forward slash (/)</a:t>
            </a:r>
            <a:r>
              <a:rPr lang="en-IN" sz="2000"/>
              <a:t> before the element name.</a:t>
            </a:r>
            <a:endParaRPr/>
          </a:p>
          <a:p>
            <a:pPr marL="88900" lvl="0" indent="0" algn="l" rtl="0">
              <a:lnSpc>
                <a:spcPct val="100000"/>
              </a:lnSpc>
              <a:spcBef>
                <a:spcPts val="440"/>
              </a:spcBef>
              <a:spcAft>
                <a:spcPts val="0"/>
              </a:spcAft>
              <a:buSzPts val="2200"/>
              <a:buNone/>
            </a:pPr>
            <a:endParaRPr/>
          </a:p>
          <a:p>
            <a:pPr marL="88900" lvl="0" indent="0" algn="l" rtl="0">
              <a:lnSpc>
                <a:spcPct val="100000"/>
              </a:lnSpc>
              <a:spcBef>
                <a:spcPts val="440"/>
              </a:spcBef>
              <a:spcAft>
                <a:spcPts val="0"/>
              </a:spcAft>
              <a:buSzPts val="2200"/>
              <a:buNone/>
            </a:pPr>
            <a:r>
              <a:rPr lang="en-IN" sz="3200" b="1"/>
              <a:t>&lt;p&gt;This is a paragraph.&lt;/p&gt;</a:t>
            </a:r>
            <a:endParaRPr/>
          </a:p>
          <a:p>
            <a:pPr marL="88900" lvl="0" indent="0" algn="l" rtl="0">
              <a:lnSpc>
                <a:spcPct val="100000"/>
              </a:lnSpc>
              <a:spcBef>
                <a:spcPts val="440"/>
              </a:spcBef>
              <a:spcAft>
                <a:spcPts val="0"/>
              </a:spcAft>
              <a:buSzPts val="2200"/>
              <a:buNone/>
            </a:pP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sp>
        <p:nvSpPr>
          <p:cNvPr id="129" name="Google Shape;129;p13"/>
          <p:cNvSpPr txBox="1">
            <a:spLocks noGrp="1"/>
          </p:cNvSpPr>
          <p:nvPr>
            <p:ph type="title"/>
          </p:nvPr>
        </p:nvSpPr>
        <p:spPr>
          <a:xfrm>
            <a:off x="0" y="0"/>
            <a:ext cx="6477000" cy="838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IN" b="1"/>
              <a:t>HTML4 VS HTML5</a:t>
            </a:r>
            <a:endParaRPr b="1"/>
          </a:p>
        </p:txBody>
      </p:sp>
      <p:pic>
        <p:nvPicPr>
          <p:cNvPr id="130" name="Google Shape;130;p13"/>
          <p:cNvPicPr preferRelativeResize="0"/>
          <p:nvPr/>
        </p:nvPicPr>
        <p:blipFill rotWithShape="1">
          <a:blip r:embed="rId3">
            <a:alphaModFix/>
          </a:blip>
          <a:srcRect/>
          <a:stretch/>
        </p:blipFill>
        <p:spPr>
          <a:xfrm>
            <a:off x="560439" y="1465007"/>
            <a:ext cx="7875638" cy="4454012"/>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sp>
        <p:nvSpPr>
          <p:cNvPr id="135" name="Google Shape;135;p14"/>
          <p:cNvSpPr txBox="1">
            <a:spLocks noGrp="1"/>
          </p:cNvSpPr>
          <p:nvPr>
            <p:ph type="title"/>
          </p:nvPr>
        </p:nvSpPr>
        <p:spPr>
          <a:xfrm>
            <a:off x="0" y="0"/>
            <a:ext cx="6477000" cy="838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IN" b="1"/>
              <a:t>Example of HTML5</a:t>
            </a:r>
            <a:endParaRPr/>
          </a:p>
        </p:txBody>
      </p:sp>
      <p:sp>
        <p:nvSpPr>
          <p:cNvPr id="136" name="Google Shape;136;p14"/>
          <p:cNvSpPr txBox="1">
            <a:spLocks noGrp="1"/>
          </p:cNvSpPr>
          <p:nvPr>
            <p:ph type="body" idx="1"/>
          </p:nvPr>
        </p:nvSpPr>
        <p:spPr>
          <a:xfrm>
            <a:off x="457200" y="958645"/>
            <a:ext cx="8229600" cy="5363497"/>
          </a:xfrm>
          <a:prstGeom prst="rect">
            <a:avLst/>
          </a:prstGeom>
          <a:noFill/>
          <a:ln>
            <a:noFill/>
          </a:ln>
        </p:spPr>
        <p:txBody>
          <a:bodyPr spcFirstLastPara="1" wrap="square" lIns="91425" tIns="45700" rIns="91425" bIns="45700" anchor="t" anchorCtr="0">
            <a:noAutofit/>
          </a:bodyPr>
          <a:lstStyle/>
          <a:p>
            <a:pPr marL="88900" lvl="0" indent="0" algn="l" rtl="0">
              <a:lnSpc>
                <a:spcPct val="100000"/>
              </a:lnSpc>
              <a:spcBef>
                <a:spcPts val="440"/>
              </a:spcBef>
              <a:spcAft>
                <a:spcPts val="0"/>
              </a:spcAft>
              <a:buSzPts val="2200"/>
              <a:buNone/>
            </a:pPr>
            <a:r>
              <a:rPr lang="en-IN" sz="1600" b="1"/>
              <a:t>Code:</a:t>
            </a:r>
            <a:endParaRPr/>
          </a:p>
          <a:p>
            <a:pPr marL="88900" lvl="0" indent="0" algn="l" rtl="0">
              <a:lnSpc>
                <a:spcPct val="100000"/>
              </a:lnSpc>
              <a:spcBef>
                <a:spcPts val="440"/>
              </a:spcBef>
              <a:spcAft>
                <a:spcPts val="0"/>
              </a:spcAft>
              <a:buSzPts val="2200"/>
              <a:buNone/>
            </a:pPr>
            <a:r>
              <a:rPr lang="en-IN" sz="1600"/>
              <a:t>&lt;</a:t>
            </a:r>
            <a:r>
              <a:rPr lang="en-IN" sz="1600" b="1"/>
              <a:t>html</a:t>
            </a:r>
            <a:r>
              <a:rPr lang="en-IN" sz="1600"/>
              <a:t>&gt;</a:t>
            </a:r>
            <a:endParaRPr/>
          </a:p>
          <a:p>
            <a:pPr marL="88900" lvl="0" indent="0" algn="l" rtl="0">
              <a:lnSpc>
                <a:spcPct val="100000"/>
              </a:lnSpc>
              <a:spcBef>
                <a:spcPts val="440"/>
              </a:spcBef>
              <a:spcAft>
                <a:spcPts val="0"/>
              </a:spcAft>
              <a:buSzPts val="2200"/>
              <a:buNone/>
            </a:pPr>
            <a:r>
              <a:rPr lang="en-IN" sz="1600"/>
              <a:t>&lt;</a:t>
            </a:r>
            <a:r>
              <a:rPr lang="en-IN" sz="1600" b="1"/>
              <a:t>head</a:t>
            </a:r>
            <a:r>
              <a:rPr lang="en-IN" sz="1600"/>
              <a:t>&gt;</a:t>
            </a:r>
            <a:endParaRPr/>
          </a:p>
          <a:p>
            <a:pPr marL="88900" lvl="0" indent="0" algn="l" rtl="0">
              <a:lnSpc>
                <a:spcPct val="100000"/>
              </a:lnSpc>
              <a:spcBef>
                <a:spcPts val="440"/>
              </a:spcBef>
              <a:spcAft>
                <a:spcPts val="0"/>
              </a:spcAft>
              <a:buSzPts val="2200"/>
              <a:buNone/>
            </a:pPr>
            <a:r>
              <a:rPr lang="en-IN" sz="1600"/>
              <a:t>    &lt;</a:t>
            </a:r>
            <a:r>
              <a:rPr lang="en-IN" sz="1600" b="1"/>
              <a:t>meta</a:t>
            </a:r>
            <a:r>
              <a:rPr lang="en-IN" sz="1600"/>
              <a:t> charset="UTF-8"&gt;</a:t>
            </a:r>
            <a:endParaRPr/>
          </a:p>
          <a:p>
            <a:pPr marL="88900" lvl="0" indent="0" algn="l" rtl="0">
              <a:lnSpc>
                <a:spcPct val="100000"/>
              </a:lnSpc>
              <a:spcBef>
                <a:spcPts val="440"/>
              </a:spcBef>
              <a:spcAft>
                <a:spcPts val="0"/>
              </a:spcAft>
              <a:buSzPts val="2200"/>
              <a:buNone/>
            </a:pPr>
            <a:r>
              <a:rPr lang="en-IN" sz="1600"/>
              <a:t>    &lt;</a:t>
            </a:r>
            <a:r>
              <a:rPr lang="en-IN" sz="1600" b="1"/>
              <a:t>meta</a:t>
            </a:r>
            <a:r>
              <a:rPr lang="en-IN" sz="1600"/>
              <a:t> name="viewport" content="width=device-width, initial-scale=1.0"&gt;</a:t>
            </a:r>
            <a:endParaRPr/>
          </a:p>
          <a:p>
            <a:pPr marL="88900" lvl="0" indent="0" algn="l" rtl="0">
              <a:lnSpc>
                <a:spcPct val="100000"/>
              </a:lnSpc>
              <a:spcBef>
                <a:spcPts val="440"/>
              </a:spcBef>
              <a:spcAft>
                <a:spcPts val="0"/>
              </a:spcAft>
              <a:buSzPts val="2200"/>
              <a:buNone/>
            </a:pPr>
            <a:r>
              <a:rPr lang="en-IN" sz="1600"/>
              <a:t>    &lt;</a:t>
            </a:r>
            <a:r>
              <a:rPr lang="en-IN" sz="1600" b="1"/>
              <a:t>title</a:t>
            </a:r>
            <a:r>
              <a:rPr lang="en-IN" sz="1600"/>
              <a:t>&gt;Simple HTML Page&lt;/</a:t>
            </a:r>
            <a:r>
              <a:rPr lang="en-IN" sz="1600" b="1"/>
              <a:t>title</a:t>
            </a:r>
            <a:r>
              <a:rPr lang="en-IN" sz="1600"/>
              <a:t>&gt;</a:t>
            </a:r>
            <a:endParaRPr/>
          </a:p>
          <a:p>
            <a:pPr marL="88900" lvl="0" indent="0" algn="l" rtl="0">
              <a:lnSpc>
                <a:spcPct val="100000"/>
              </a:lnSpc>
              <a:spcBef>
                <a:spcPts val="440"/>
              </a:spcBef>
              <a:spcAft>
                <a:spcPts val="0"/>
              </a:spcAft>
              <a:buSzPts val="2200"/>
              <a:buNone/>
            </a:pPr>
            <a:r>
              <a:rPr lang="en-IN" sz="1600"/>
              <a:t>&lt;/</a:t>
            </a:r>
            <a:r>
              <a:rPr lang="en-IN" sz="1600" b="1"/>
              <a:t>head</a:t>
            </a:r>
            <a:r>
              <a:rPr lang="en-IN" sz="1600"/>
              <a:t>&gt;</a:t>
            </a:r>
            <a:endParaRPr/>
          </a:p>
          <a:p>
            <a:pPr marL="88900" lvl="0" indent="0" algn="l" rtl="0">
              <a:lnSpc>
                <a:spcPct val="100000"/>
              </a:lnSpc>
              <a:spcBef>
                <a:spcPts val="440"/>
              </a:spcBef>
              <a:spcAft>
                <a:spcPts val="0"/>
              </a:spcAft>
              <a:buSzPts val="2200"/>
              <a:buNone/>
            </a:pPr>
            <a:r>
              <a:rPr lang="en-IN" sz="1600"/>
              <a:t>&lt;</a:t>
            </a:r>
            <a:r>
              <a:rPr lang="en-IN" sz="1600" b="1"/>
              <a:t>body</a:t>
            </a:r>
            <a:r>
              <a:rPr lang="en-IN" sz="1600"/>
              <a:t>&gt;</a:t>
            </a:r>
            <a:endParaRPr/>
          </a:p>
          <a:p>
            <a:pPr marL="88900" lvl="0" indent="0" algn="l" rtl="0">
              <a:lnSpc>
                <a:spcPct val="100000"/>
              </a:lnSpc>
              <a:spcBef>
                <a:spcPts val="440"/>
              </a:spcBef>
              <a:spcAft>
                <a:spcPts val="0"/>
              </a:spcAft>
              <a:buSzPts val="2200"/>
              <a:buNone/>
            </a:pPr>
            <a:r>
              <a:rPr lang="en-IN" sz="1600"/>
              <a:t>    &lt;</a:t>
            </a:r>
            <a:r>
              <a:rPr lang="en-IN" sz="1600" b="1"/>
              <a:t>header</a:t>
            </a:r>
            <a:r>
              <a:rPr lang="en-IN" sz="1600"/>
              <a:t>&gt;</a:t>
            </a:r>
            <a:endParaRPr/>
          </a:p>
          <a:p>
            <a:pPr marL="88900" lvl="0" indent="0" algn="l" rtl="0">
              <a:lnSpc>
                <a:spcPct val="100000"/>
              </a:lnSpc>
              <a:spcBef>
                <a:spcPts val="440"/>
              </a:spcBef>
              <a:spcAft>
                <a:spcPts val="0"/>
              </a:spcAft>
              <a:buSzPts val="2200"/>
              <a:buNone/>
            </a:pPr>
            <a:r>
              <a:rPr lang="en-IN" sz="1600"/>
              <a:t>       &lt;</a:t>
            </a:r>
            <a:r>
              <a:rPr lang="en-IN" sz="1600" b="1"/>
              <a:t>h1</a:t>
            </a:r>
            <a:r>
              <a:rPr lang="en-IN" sz="1600"/>
              <a:t>&gt;Hello, World!&lt;/</a:t>
            </a:r>
            <a:r>
              <a:rPr lang="en-IN" sz="1600" b="1"/>
              <a:t>h1</a:t>
            </a:r>
            <a:r>
              <a:rPr lang="en-IN" sz="1600"/>
              <a:t>&gt;</a:t>
            </a:r>
            <a:endParaRPr/>
          </a:p>
          <a:p>
            <a:pPr marL="88900" lvl="0" indent="0" algn="l" rtl="0">
              <a:lnSpc>
                <a:spcPct val="100000"/>
              </a:lnSpc>
              <a:spcBef>
                <a:spcPts val="440"/>
              </a:spcBef>
              <a:spcAft>
                <a:spcPts val="0"/>
              </a:spcAft>
              <a:buSzPts val="2200"/>
              <a:buNone/>
            </a:pPr>
            <a:r>
              <a:rPr lang="en-IN" sz="1600"/>
              <a:t>&lt;/</a:t>
            </a:r>
            <a:r>
              <a:rPr lang="en-IN" sz="1600" b="1"/>
              <a:t>header</a:t>
            </a:r>
            <a:r>
              <a:rPr lang="en-IN" sz="1600"/>
              <a:t>&gt;</a:t>
            </a:r>
            <a:endParaRPr/>
          </a:p>
          <a:p>
            <a:pPr marL="88900" lvl="0" indent="0" algn="l" rtl="0">
              <a:lnSpc>
                <a:spcPct val="100000"/>
              </a:lnSpc>
              <a:spcBef>
                <a:spcPts val="440"/>
              </a:spcBef>
              <a:spcAft>
                <a:spcPts val="0"/>
              </a:spcAft>
              <a:buSzPts val="2200"/>
              <a:buNone/>
            </a:pPr>
            <a:r>
              <a:rPr lang="en-IN" sz="1600"/>
              <a:t>    &lt;</a:t>
            </a:r>
            <a:r>
              <a:rPr lang="en-IN" sz="1600" b="1"/>
              <a:t>main</a:t>
            </a:r>
            <a:r>
              <a:rPr lang="en-IN" sz="1600"/>
              <a:t>&gt;</a:t>
            </a:r>
            <a:endParaRPr/>
          </a:p>
          <a:p>
            <a:pPr marL="88900" lvl="0" indent="0" algn="l" rtl="0">
              <a:lnSpc>
                <a:spcPct val="100000"/>
              </a:lnSpc>
              <a:spcBef>
                <a:spcPts val="440"/>
              </a:spcBef>
              <a:spcAft>
                <a:spcPts val="0"/>
              </a:spcAft>
              <a:buSzPts val="2200"/>
              <a:buNone/>
            </a:pPr>
            <a:r>
              <a:rPr lang="en-IN" sz="1600"/>
              <a:t>        &lt;</a:t>
            </a:r>
            <a:r>
              <a:rPr lang="en-IN" sz="1600" b="1"/>
              <a:t>p</a:t>
            </a:r>
            <a:r>
              <a:rPr lang="en-IN" sz="1600"/>
              <a:t>&gt;This is a simple HTML5 page.&lt;/</a:t>
            </a:r>
            <a:r>
              <a:rPr lang="en-IN" sz="1600" b="1"/>
              <a:t>p</a:t>
            </a:r>
            <a:r>
              <a:rPr lang="en-IN" sz="1600"/>
              <a:t>&gt;</a:t>
            </a:r>
            <a:endParaRPr/>
          </a:p>
          <a:p>
            <a:pPr marL="88900" lvl="0" indent="0" algn="l" rtl="0">
              <a:lnSpc>
                <a:spcPct val="100000"/>
              </a:lnSpc>
              <a:spcBef>
                <a:spcPts val="440"/>
              </a:spcBef>
              <a:spcAft>
                <a:spcPts val="0"/>
              </a:spcAft>
              <a:buSzPts val="2200"/>
              <a:buNone/>
            </a:pPr>
            <a:r>
              <a:rPr lang="en-IN" sz="1600"/>
              <a:t>    &lt;/</a:t>
            </a:r>
            <a:r>
              <a:rPr lang="en-IN" sz="1600" b="1"/>
              <a:t>main</a:t>
            </a:r>
            <a:r>
              <a:rPr lang="en-IN" sz="1600"/>
              <a:t>&gt;</a:t>
            </a:r>
            <a:endParaRPr/>
          </a:p>
          <a:p>
            <a:pPr marL="88900" lvl="0" indent="0" algn="l" rtl="0">
              <a:lnSpc>
                <a:spcPct val="100000"/>
              </a:lnSpc>
              <a:spcBef>
                <a:spcPts val="440"/>
              </a:spcBef>
              <a:spcAft>
                <a:spcPts val="0"/>
              </a:spcAft>
              <a:buSzPts val="2200"/>
              <a:buNone/>
            </a:pPr>
            <a:r>
              <a:rPr lang="en-IN" sz="1600"/>
              <a:t>    &lt;</a:t>
            </a:r>
            <a:r>
              <a:rPr lang="en-IN" sz="1600" b="1"/>
              <a:t>footer</a:t>
            </a:r>
            <a:r>
              <a:rPr lang="en-IN" sz="1600"/>
              <a:t>&gt;</a:t>
            </a:r>
            <a:endParaRPr/>
          </a:p>
          <a:p>
            <a:pPr marL="88900" lvl="0" indent="0" algn="l" rtl="0">
              <a:lnSpc>
                <a:spcPct val="100000"/>
              </a:lnSpc>
              <a:spcBef>
                <a:spcPts val="440"/>
              </a:spcBef>
              <a:spcAft>
                <a:spcPts val="0"/>
              </a:spcAft>
              <a:buSzPts val="2200"/>
              <a:buNone/>
            </a:pPr>
            <a:r>
              <a:rPr lang="en-IN" sz="1600"/>
              <a:t>        &lt;</a:t>
            </a:r>
            <a:r>
              <a:rPr lang="en-IN" sz="1600" b="1"/>
              <a:t>p</a:t>
            </a:r>
            <a:r>
              <a:rPr lang="en-IN" sz="1600"/>
              <a:t>&gt;Chitkara University&lt;/</a:t>
            </a:r>
            <a:r>
              <a:rPr lang="en-IN" sz="1600" b="1"/>
              <a:t>p</a:t>
            </a:r>
            <a:r>
              <a:rPr lang="en-IN" sz="1600"/>
              <a:t>&gt;</a:t>
            </a:r>
            <a:endParaRPr/>
          </a:p>
          <a:p>
            <a:pPr marL="88900" lvl="0" indent="0" algn="l" rtl="0">
              <a:lnSpc>
                <a:spcPct val="100000"/>
              </a:lnSpc>
              <a:spcBef>
                <a:spcPts val="440"/>
              </a:spcBef>
              <a:spcAft>
                <a:spcPts val="0"/>
              </a:spcAft>
              <a:buSzPts val="2200"/>
              <a:buNone/>
            </a:pPr>
            <a:r>
              <a:rPr lang="en-IN" sz="1600"/>
              <a:t>    &lt;/</a:t>
            </a:r>
            <a:r>
              <a:rPr lang="en-IN" sz="1600" b="1"/>
              <a:t>footer</a:t>
            </a:r>
            <a:r>
              <a:rPr lang="en-IN" sz="1600"/>
              <a:t>&gt;</a:t>
            </a:r>
            <a:endParaRPr/>
          </a:p>
          <a:p>
            <a:pPr marL="88900" lvl="0" indent="0" algn="l" rtl="0">
              <a:lnSpc>
                <a:spcPct val="100000"/>
              </a:lnSpc>
              <a:spcBef>
                <a:spcPts val="440"/>
              </a:spcBef>
              <a:spcAft>
                <a:spcPts val="0"/>
              </a:spcAft>
              <a:buSzPts val="2200"/>
              <a:buNone/>
            </a:pPr>
            <a:r>
              <a:rPr lang="en-IN" sz="1600"/>
              <a:t>&lt;/</a:t>
            </a:r>
            <a:r>
              <a:rPr lang="en-IN" sz="1600" b="1"/>
              <a:t>body</a:t>
            </a:r>
            <a:r>
              <a:rPr lang="en-IN" sz="1600"/>
              <a:t>&gt;</a:t>
            </a:r>
            <a:endParaRPr/>
          </a:p>
          <a:p>
            <a:pPr marL="88900" lvl="0" indent="0" algn="l" rtl="0">
              <a:lnSpc>
                <a:spcPct val="100000"/>
              </a:lnSpc>
              <a:spcBef>
                <a:spcPts val="440"/>
              </a:spcBef>
              <a:spcAft>
                <a:spcPts val="0"/>
              </a:spcAft>
              <a:buSzPts val="2200"/>
              <a:buNone/>
            </a:pPr>
            <a:r>
              <a:rPr lang="en-IN" sz="1600"/>
              <a:t>&lt;/</a:t>
            </a:r>
            <a:r>
              <a:rPr lang="en-IN" sz="1600" b="1"/>
              <a:t>html</a:t>
            </a:r>
            <a:r>
              <a:rPr lang="en-IN" sz="1600"/>
              <a:t>&gt;</a:t>
            </a:r>
            <a:endParaRPr/>
          </a:p>
          <a:p>
            <a:pPr marL="457200" lvl="0" indent="-228600" algn="l" rtl="0">
              <a:lnSpc>
                <a:spcPct val="100000"/>
              </a:lnSpc>
              <a:spcBef>
                <a:spcPts val="440"/>
              </a:spcBef>
              <a:spcAft>
                <a:spcPts val="0"/>
              </a:spcAft>
              <a:buClr>
                <a:schemeClr val="dk1"/>
              </a:buClr>
              <a:buSzPts val="2200"/>
              <a:buNone/>
            </a:pPr>
            <a:endParaRPr sz="1200" b="1"/>
          </a:p>
        </p:txBody>
      </p:sp>
      <p:pic>
        <p:nvPicPr>
          <p:cNvPr id="137" name="Google Shape;137;p14"/>
          <p:cNvPicPr preferRelativeResize="0"/>
          <p:nvPr/>
        </p:nvPicPr>
        <p:blipFill rotWithShape="1">
          <a:blip r:embed="rId3">
            <a:alphaModFix/>
          </a:blip>
          <a:srcRect/>
          <a:stretch/>
        </p:blipFill>
        <p:spPr>
          <a:xfrm>
            <a:off x="5647142" y="4975436"/>
            <a:ext cx="3010161" cy="1272650"/>
          </a:xfrm>
          <a:prstGeom prst="rect">
            <a:avLst/>
          </a:prstGeom>
          <a:noFill/>
          <a:ln>
            <a:noFill/>
          </a:ln>
        </p:spPr>
      </p:pic>
      <p:sp>
        <p:nvSpPr>
          <p:cNvPr id="138" name="Google Shape;138;p14"/>
          <p:cNvSpPr txBox="1"/>
          <p:nvPr/>
        </p:nvSpPr>
        <p:spPr>
          <a:xfrm>
            <a:off x="5584723" y="4178710"/>
            <a:ext cx="2113935" cy="40011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IN" sz="2000" b="1" i="0" u="none" strike="noStrike" cap="none">
                <a:solidFill>
                  <a:srgbClr val="000000"/>
                </a:solidFill>
                <a:latin typeface="Arial"/>
                <a:ea typeface="Arial"/>
                <a:cs typeface="Arial"/>
                <a:sym typeface="Arial"/>
              </a:rPr>
              <a:t>Output:</a:t>
            </a:r>
            <a:endParaRPr sz="2000" b="1" i="0" u="none" strike="noStrike" cap="none">
              <a:solidFill>
                <a:srgbClr val="000000"/>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150" name="Google Shape;150;p16"/>
          <p:cNvSpPr txBox="1">
            <a:spLocks noGrp="1"/>
          </p:cNvSpPr>
          <p:nvPr>
            <p:ph type="title"/>
          </p:nvPr>
        </p:nvSpPr>
        <p:spPr>
          <a:xfrm>
            <a:off x="0" y="0"/>
            <a:ext cx="6477000" cy="838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IN" b="1"/>
              <a:t>Example of HTML5</a:t>
            </a:r>
            <a:endParaRPr/>
          </a:p>
        </p:txBody>
      </p:sp>
      <p:sp>
        <p:nvSpPr>
          <p:cNvPr id="151" name="Google Shape;151;p16"/>
          <p:cNvSpPr txBox="1">
            <a:spLocks noGrp="1"/>
          </p:cNvSpPr>
          <p:nvPr>
            <p:ph type="body" idx="1"/>
          </p:nvPr>
        </p:nvSpPr>
        <p:spPr>
          <a:xfrm>
            <a:off x="457200" y="1371600"/>
            <a:ext cx="8229600" cy="4525963"/>
          </a:xfrm>
          <a:prstGeom prst="rect">
            <a:avLst/>
          </a:prstGeom>
          <a:noFill/>
          <a:ln>
            <a:noFill/>
          </a:ln>
        </p:spPr>
        <p:txBody>
          <a:bodyPr spcFirstLastPara="1" wrap="square" lIns="91425" tIns="45700" rIns="91425" bIns="45700" anchor="t" anchorCtr="0">
            <a:noAutofit/>
          </a:bodyPr>
          <a:lstStyle/>
          <a:p>
            <a:pPr marL="88900" lvl="0" indent="0" algn="l" rtl="0">
              <a:lnSpc>
                <a:spcPct val="100000"/>
              </a:lnSpc>
              <a:spcBef>
                <a:spcPts val="440"/>
              </a:spcBef>
              <a:spcAft>
                <a:spcPts val="0"/>
              </a:spcAft>
              <a:buSzPts val="2200"/>
              <a:buNone/>
            </a:pPr>
            <a:r>
              <a:rPr lang="en-IN" b="1"/>
              <a:t>Using the &lt;progress&gt; Element to Show Task Progress</a:t>
            </a:r>
            <a:endParaRPr/>
          </a:p>
          <a:p>
            <a:pPr marL="88900" lvl="0" indent="0" algn="l" rtl="0">
              <a:lnSpc>
                <a:spcPct val="100000"/>
              </a:lnSpc>
              <a:spcBef>
                <a:spcPts val="440"/>
              </a:spcBef>
              <a:spcAft>
                <a:spcPts val="0"/>
              </a:spcAft>
              <a:buSzPts val="2200"/>
              <a:buNone/>
            </a:pPr>
            <a:r>
              <a:rPr lang="en-IN" b="1"/>
              <a:t>Code:</a:t>
            </a:r>
            <a:endParaRPr/>
          </a:p>
          <a:p>
            <a:pPr marL="88900" lvl="0" indent="0" algn="l" rtl="0">
              <a:lnSpc>
                <a:spcPct val="100000"/>
              </a:lnSpc>
              <a:spcBef>
                <a:spcPts val="440"/>
              </a:spcBef>
              <a:spcAft>
                <a:spcPts val="0"/>
              </a:spcAft>
              <a:buSzPts val="2200"/>
              <a:buNone/>
            </a:pPr>
            <a:r>
              <a:rPr lang="en-IN" sz="1600"/>
              <a:t>&lt;html&gt;</a:t>
            </a:r>
            <a:endParaRPr/>
          </a:p>
          <a:p>
            <a:pPr marL="88900" lvl="0" indent="0" algn="l" rtl="0">
              <a:lnSpc>
                <a:spcPct val="100000"/>
              </a:lnSpc>
              <a:spcBef>
                <a:spcPts val="440"/>
              </a:spcBef>
              <a:spcAft>
                <a:spcPts val="0"/>
              </a:spcAft>
              <a:buSzPts val="2200"/>
              <a:buNone/>
            </a:pPr>
            <a:r>
              <a:rPr lang="en-IN" sz="1600"/>
              <a:t>&lt;body&gt;</a:t>
            </a:r>
            <a:endParaRPr/>
          </a:p>
          <a:p>
            <a:pPr marL="88900" lvl="0" indent="0" algn="l" rtl="0">
              <a:lnSpc>
                <a:spcPct val="100000"/>
              </a:lnSpc>
              <a:spcBef>
                <a:spcPts val="440"/>
              </a:spcBef>
              <a:spcAft>
                <a:spcPts val="0"/>
              </a:spcAft>
              <a:buSzPts val="2200"/>
              <a:buNone/>
            </a:pPr>
            <a:r>
              <a:rPr lang="en-IN" sz="1600"/>
              <a:t>    &lt;h1&gt;HTML5 Progress Bar Example&lt;/h1&gt;</a:t>
            </a:r>
            <a:endParaRPr/>
          </a:p>
          <a:p>
            <a:pPr marL="88900" lvl="0" indent="0" algn="l" rtl="0">
              <a:lnSpc>
                <a:spcPct val="100000"/>
              </a:lnSpc>
              <a:spcBef>
                <a:spcPts val="440"/>
              </a:spcBef>
              <a:spcAft>
                <a:spcPts val="0"/>
              </a:spcAft>
              <a:buSzPts val="2200"/>
              <a:buNone/>
            </a:pPr>
            <a:r>
              <a:rPr lang="en-IN" sz="1600"/>
              <a:t>    &lt;progress value="70" max="100"&gt;&lt;/progress&gt;</a:t>
            </a:r>
            <a:endParaRPr/>
          </a:p>
          <a:p>
            <a:pPr marL="88900" lvl="0" indent="0" algn="l" rtl="0">
              <a:lnSpc>
                <a:spcPct val="100000"/>
              </a:lnSpc>
              <a:spcBef>
                <a:spcPts val="440"/>
              </a:spcBef>
              <a:spcAft>
                <a:spcPts val="0"/>
              </a:spcAft>
              <a:buSzPts val="2200"/>
              <a:buNone/>
            </a:pPr>
            <a:r>
              <a:rPr lang="en-IN" sz="1600"/>
              <a:t>&lt;/body&gt;</a:t>
            </a:r>
            <a:endParaRPr/>
          </a:p>
          <a:p>
            <a:pPr marL="88900" lvl="0" indent="0" algn="l" rtl="0">
              <a:lnSpc>
                <a:spcPct val="100000"/>
              </a:lnSpc>
              <a:spcBef>
                <a:spcPts val="440"/>
              </a:spcBef>
              <a:spcAft>
                <a:spcPts val="0"/>
              </a:spcAft>
              <a:buSzPts val="2200"/>
              <a:buNone/>
            </a:pPr>
            <a:r>
              <a:rPr lang="en-IN" sz="1600"/>
              <a:t>&lt;/html&gt;</a:t>
            </a:r>
            <a:endParaRPr/>
          </a:p>
          <a:p>
            <a:pPr marL="88900" lvl="0" indent="0" algn="l" rtl="0">
              <a:lnSpc>
                <a:spcPct val="100000"/>
              </a:lnSpc>
              <a:spcBef>
                <a:spcPts val="440"/>
              </a:spcBef>
              <a:spcAft>
                <a:spcPts val="0"/>
              </a:spcAft>
              <a:buSzPts val="2200"/>
              <a:buNone/>
            </a:pPr>
            <a:r>
              <a:rPr lang="en-IN" sz="2400" b="1"/>
              <a:t>Output:</a:t>
            </a:r>
            <a:endParaRPr sz="1600" b="1"/>
          </a:p>
          <a:p>
            <a:pPr marL="88900" lvl="0" indent="0" algn="l" rtl="0">
              <a:lnSpc>
                <a:spcPct val="100000"/>
              </a:lnSpc>
              <a:spcBef>
                <a:spcPts val="440"/>
              </a:spcBef>
              <a:spcAft>
                <a:spcPts val="0"/>
              </a:spcAft>
              <a:buSzPts val="2200"/>
              <a:buNone/>
            </a:pPr>
            <a:endParaRPr sz="1600"/>
          </a:p>
          <a:p>
            <a:pPr marL="88900" lvl="0" indent="0" algn="l" rtl="0">
              <a:lnSpc>
                <a:spcPct val="100000"/>
              </a:lnSpc>
              <a:spcBef>
                <a:spcPts val="440"/>
              </a:spcBef>
              <a:spcAft>
                <a:spcPts val="0"/>
              </a:spcAft>
              <a:buSzPts val="2200"/>
              <a:buNone/>
            </a:pPr>
            <a:endParaRPr sz="1600"/>
          </a:p>
        </p:txBody>
      </p:sp>
      <p:pic>
        <p:nvPicPr>
          <p:cNvPr id="152" name="Google Shape;152;p16"/>
          <p:cNvPicPr preferRelativeResize="0"/>
          <p:nvPr/>
        </p:nvPicPr>
        <p:blipFill rotWithShape="1">
          <a:blip r:embed="rId3">
            <a:alphaModFix/>
          </a:blip>
          <a:srcRect/>
          <a:stretch/>
        </p:blipFill>
        <p:spPr>
          <a:xfrm>
            <a:off x="998026" y="4477562"/>
            <a:ext cx="4480948" cy="1127858"/>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sp>
        <p:nvSpPr>
          <p:cNvPr id="157" name="Google Shape;157;p17"/>
          <p:cNvSpPr txBox="1">
            <a:spLocks noGrp="1"/>
          </p:cNvSpPr>
          <p:nvPr>
            <p:ph type="title"/>
          </p:nvPr>
        </p:nvSpPr>
        <p:spPr>
          <a:xfrm>
            <a:off x="0" y="0"/>
            <a:ext cx="6477000" cy="838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IN" b="1"/>
              <a:t>Features of HTML5</a:t>
            </a:r>
            <a:endParaRPr b="1"/>
          </a:p>
        </p:txBody>
      </p:sp>
      <p:pic>
        <p:nvPicPr>
          <p:cNvPr id="158" name="Google Shape;158;p17"/>
          <p:cNvPicPr preferRelativeResize="0"/>
          <p:nvPr/>
        </p:nvPicPr>
        <p:blipFill rotWithShape="1">
          <a:blip r:embed="rId3">
            <a:alphaModFix/>
          </a:blip>
          <a:srcRect/>
          <a:stretch/>
        </p:blipFill>
        <p:spPr>
          <a:xfrm>
            <a:off x="599767" y="1347020"/>
            <a:ext cx="8032955" cy="4513006"/>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62"/>
        <p:cNvGrpSpPr/>
        <p:nvPr/>
      </p:nvGrpSpPr>
      <p:grpSpPr>
        <a:xfrm>
          <a:off x="0" y="0"/>
          <a:ext cx="0" cy="0"/>
          <a:chOff x="0" y="0"/>
          <a:chExt cx="0" cy="0"/>
        </a:xfrm>
      </p:grpSpPr>
      <p:sp>
        <p:nvSpPr>
          <p:cNvPr id="163" name="Google Shape;163;p18"/>
          <p:cNvSpPr txBox="1">
            <a:spLocks noGrp="1"/>
          </p:cNvSpPr>
          <p:nvPr>
            <p:ph type="title"/>
          </p:nvPr>
        </p:nvSpPr>
        <p:spPr>
          <a:xfrm>
            <a:off x="0" y="0"/>
            <a:ext cx="6477000" cy="838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IN" b="1"/>
              <a:t>New Added Elements in HTML 5</a:t>
            </a:r>
            <a:endParaRPr/>
          </a:p>
        </p:txBody>
      </p:sp>
      <p:sp>
        <p:nvSpPr>
          <p:cNvPr id="164" name="Google Shape;164;p18"/>
          <p:cNvSpPr txBox="1">
            <a:spLocks noGrp="1"/>
          </p:cNvSpPr>
          <p:nvPr>
            <p:ph type="body" idx="1"/>
          </p:nvPr>
        </p:nvSpPr>
        <p:spPr>
          <a:xfrm>
            <a:off x="457200" y="1371600"/>
            <a:ext cx="8229600" cy="4525963"/>
          </a:xfrm>
          <a:prstGeom prst="rect">
            <a:avLst/>
          </a:prstGeom>
          <a:noFill/>
          <a:ln>
            <a:noFill/>
          </a:ln>
        </p:spPr>
        <p:txBody>
          <a:bodyPr spcFirstLastPara="1" wrap="square" lIns="91425" tIns="45700" rIns="91425" bIns="45700" anchor="t" anchorCtr="0">
            <a:noAutofit/>
          </a:bodyPr>
          <a:lstStyle/>
          <a:p>
            <a:pPr marL="457200" lvl="0" indent="-368300" algn="l" rtl="0">
              <a:lnSpc>
                <a:spcPct val="100000"/>
              </a:lnSpc>
              <a:spcBef>
                <a:spcPts val="440"/>
              </a:spcBef>
              <a:spcAft>
                <a:spcPts val="0"/>
              </a:spcAft>
              <a:buSzPts val="2200"/>
              <a:buChar char="•"/>
            </a:pPr>
            <a:r>
              <a:rPr lang="en-IN" sz="1600" b="1"/>
              <a:t>&lt;article&gt;:</a:t>
            </a:r>
            <a:r>
              <a:rPr lang="en-IN" sz="1600"/>
              <a:t> The </a:t>
            </a:r>
            <a:r>
              <a:rPr lang="en-IN" sz="1600" u="sng">
                <a:solidFill>
                  <a:schemeClr val="hlink"/>
                </a:solidFill>
                <a:hlinkClick r:id="rId3"/>
              </a:rPr>
              <a:t>&lt;article&gt;</a:t>
            </a:r>
            <a:r>
              <a:rPr lang="en-IN" sz="1600"/>
              <a:t> tag represents independent, self-contained content like articles or posts.</a:t>
            </a:r>
            <a:endParaRPr/>
          </a:p>
          <a:p>
            <a:pPr marL="457200" lvl="0" indent="-368300" algn="l" rtl="0">
              <a:lnSpc>
                <a:spcPct val="100000"/>
              </a:lnSpc>
              <a:spcBef>
                <a:spcPts val="440"/>
              </a:spcBef>
              <a:spcAft>
                <a:spcPts val="0"/>
              </a:spcAft>
              <a:buSzPts val="2200"/>
              <a:buChar char="•"/>
            </a:pPr>
            <a:r>
              <a:rPr lang="en-IN" sz="1600" b="1"/>
              <a:t>&lt;aside&gt;:</a:t>
            </a:r>
            <a:r>
              <a:rPr lang="en-IN" sz="1600"/>
              <a:t> The </a:t>
            </a:r>
            <a:r>
              <a:rPr lang="en-IN" sz="1600" u="sng">
                <a:solidFill>
                  <a:schemeClr val="hlink"/>
                </a:solidFill>
                <a:hlinkClick r:id="rId4"/>
              </a:rPr>
              <a:t>&lt;aside&gt; </a:t>
            </a:r>
            <a:r>
              <a:rPr lang="en-IN" sz="1600"/>
              <a:t>tag holds secondary or related information supporting the main content.</a:t>
            </a:r>
            <a:endParaRPr/>
          </a:p>
          <a:p>
            <a:pPr marL="457200" lvl="0" indent="-368300" algn="l" rtl="0">
              <a:lnSpc>
                <a:spcPct val="100000"/>
              </a:lnSpc>
              <a:spcBef>
                <a:spcPts val="440"/>
              </a:spcBef>
              <a:spcAft>
                <a:spcPts val="0"/>
              </a:spcAft>
              <a:buSzPts val="2200"/>
              <a:buChar char="•"/>
            </a:pPr>
            <a:r>
              <a:rPr lang="en-IN" sz="1600" b="1"/>
              <a:t>&lt;figcaption&gt;:</a:t>
            </a:r>
            <a:r>
              <a:rPr lang="en-IN" sz="1600"/>
              <a:t> The </a:t>
            </a:r>
            <a:r>
              <a:rPr lang="en-IN" sz="1600" u="sng">
                <a:solidFill>
                  <a:schemeClr val="hlink"/>
                </a:solidFill>
                <a:hlinkClick r:id="rId5"/>
              </a:rPr>
              <a:t>&lt;figcaption&gt;</a:t>
            </a:r>
            <a:r>
              <a:rPr lang="en-IN" sz="1600"/>
              <a:t> tag provides a caption or description for a &lt;figure&gt; element.</a:t>
            </a:r>
            <a:endParaRPr/>
          </a:p>
          <a:p>
            <a:pPr marL="457200" lvl="0" indent="-368300" algn="l" rtl="0">
              <a:lnSpc>
                <a:spcPct val="100000"/>
              </a:lnSpc>
              <a:spcBef>
                <a:spcPts val="440"/>
              </a:spcBef>
              <a:spcAft>
                <a:spcPts val="0"/>
              </a:spcAft>
              <a:buSzPts val="2200"/>
              <a:buChar char="•"/>
            </a:pPr>
            <a:r>
              <a:rPr lang="en-IN" sz="1600" b="1"/>
              <a:t>&lt;figure&gt;:</a:t>
            </a:r>
            <a:r>
              <a:rPr lang="en-IN" sz="1600"/>
              <a:t> The </a:t>
            </a:r>
            <a:r>
              <a:rPr lang="en-IN" sz="1600" u="sng">
                <a:solidFill>
                  <a:schemeClr val="hlink"/>
                </a:solidFill>
                <a:hlinkClick r:id="rId6"/>
              </a:rPr>
              <a:t>&lt;figure&gt;</a:t>
            </a:r>
            <a:r>
              <a:rPr lang="en-IN" sz="1600"/>
              <a:t> tag groups self-contained media such as images, diagrams, or code.</a:t>
            </a:r>
            <a:endParaRPr/>
          </a:p>
          <a:p>
            <a:pPr marL="457200" lvl="0" indent="-368300" algn="l" rtl="0">
              <a:lnSpc>
                <a:spcPct val="100000"/>
              </a:lnSpc>
              <a:spcBef>
                <a:spcPts val="440"/>
              </a:spcBef>
              <a:spcAft>
                <a:spcPts val="0"/>
              </a:spcAft>
              <a:buSzPts val="2200"/>
              <a:buChar char="•"/>
            </a:pPr>
            <a:r>
              <a:rPr lang="en-IN" sz="1600" b="1"/>
              <a:t>&lt;header&gt;:</a:t>
            </a:r>
            <a:r>
              <a:rPr lang="en-IN" sz="1600"/>
              <a:t> The </a:t>
            </a:r>
            <a:r>
              <a:rPr lang="en-IN" sz="1600" u="sng">
                <a:solidFill>
                  <a:schemeClr val="hlink"/>
                </a:solidFill>
                <a:hlinkClick r:id="rId7"/>
              </a:rPr>
              <a:t>&lt;header&gt;</a:t>
            </a:r>
            <a:r>
              <a:rPr lang="en-IN" sz="1600"/>
              <a:t> tag contains introductory content like headings or navigation links.</a:t>
            </a:r>
            <a:endParaRPr/>
          </a:p>
          <a:p>
            <a:pPr marL="457200" lvl="0" indent="-368300" algn="l" rtl="0">
              <a:lnSpc>
                <a:spcPct val="100000"/>
              </a:lnSpc>
              <a:spcBef>
                <a:spcPts val="440"/>
              </a:spcBef>
              <a:spcAft>
                <a:spcPts val="0"/>
              </a:spcAft>
              <a:buSzPts val="2200"/>
              <a:buChar char="•"/>
            </a:pPr>
            <a:r>
              <a:rPr lang="en-IN" sz="1600" b="1"/>
              <a:t>&lt;footer&gt;:</a:t>
            </a:r>
            <a:r>
              <a:rPr lang="en-IN" sz="1600"/>
              <a:t> The </a:t>
            </a:r>
            <a:r>
              <a:rPr lang="en-IN" sz="1600" u="sng">
                <a:solidFill>
                  <a:schemeClr val="hlink"/>
                </a:solidFill>
                <a:hlinkClick r:id="rId8"/>
              </a:rPr>
              <a:t>&lt;footer&gt;</a:t>
            </a:r>
            <a:r>
              <a:rPr lang="en-IN" sz="1600"/>
              <a:t> tag includes closing content such as author info or copyright notes.</a:t>
            </a:r>
            <a:endParaRPr/>
          </a:p>
          <a:p>
            <a:pPr marL="457200" lvl="0" indent="-368300" algn="l" rtl="0">
              <a:lnSpc>
                <a:spcPct val="100000"/>
              </a:lnSpc>
              <a:spcBef>
                <a:spcPts val="440"/>
              </a:spcBef>
              <a:spcAft>
                <a:spcPts val="0"/>
              </a:spcAft>
              <a:buSzPts val="2200"/>
              <a:buChar char="•"/>
            </a:pPr>
            <a:r>
              <a:rPr lang="en-IN" sz="1600" b="1"/>
              <a:t>&lt;main&gt;:</a:t>
            </a:r>
            <a:r>
              <a:rPr lang="en-IN" sz="1600"/>
              <a:t> The </a:t>
            </a:r>
            <a:r>
              <a:rPr lang="en-IN" sz="1600" u="sng">
                <a:solidFill>
                  <a:schemeClr val="hlink"/>
                </a:solidFill>
                <a:hlinkClick r:id="rId9"/>
              </a:rPr>
              <a:t>&lt;main&gt;</a:t>
            </a:r>
            <a:r>
              <a:rPr lang="en-IN" sz="1600"/>
              <a:t> tag defines the central, most important content of the webpage.</a:t>
            </a:r>
            <a:endParaRPr/>
          </a:p>
          <a:p>
            <a:pPr marL="457200" lvl="0" indent="-368300" algn="l" rtl="0">
              <a:lnSpc>
                <a:spcPct val="100000"/>
              </a:lnSpc>
              <a:spcBef>
                <a:spcPts val="440"/>
              </a:spcBef>
              <a:spcAft>
                <a:spcPts val="0"/>
              </a:spcAft>
              <a:buSzPts val="2200"/>
              <a:buChar char="•"/>
            </a:pPr>
            <a:r>
              <a:rPr lang="en-IN" sz="1600" b="1"/>
              <a:t>&lt;mark&gt;:</a:t>
            </a:r>
            <a:r>
              <a:rPr lang="en-IN" sz="1600"/>
              <a:t> The </a:t>
            </a:r>
            <a:r>
              <a:rPr lang="en-IN" sz="1600" u="sng">
                <a:solidFill>
                  <a:schemeClr val="hlink"/>
                </a:solidFill>
                <a:hlinkClick r:id="rId10"/>
              </a:rPr>
              <a:t>&lt;mark&gt;</a:t>
            </a:r>
            <a:r>
              <a:rPr lang="en-IN" sz="1600"/>
              <a:t> tag highlights or emphasizes specific text.</a:t>
            </a:r>
            <a:endParaRPr/>
          </a:p>
          <a:p>
            <a:pPr marL="457200" lvl="0" indent="-368300" algn="l" rtl="0">
              <a:lnSpc>
                <a:spcPct val="100000"/>
              </a:lnSpc>
              <a:spcBef>
                <a:spcPts val="440"/>
              </a:spcBef>
              <a:spcAft>
                <a:spcPts val="0"/>
              </a:spcAft>
              <a:buSzPts val="2200"/>
              <a:buChar char="•"/>
            </a:pPr>
            <a:r>
              <a:rPr lang="en-IN" sz="1600" b="1"/>
              <a:t>&lt;nav&gt;:</a:t>
            </a:r>
            <a:r>
              <a:rPr lang="en-IN" sz="1600"/>
              <a:t> The </a:t>
            </a:r>
            <a:r>
              <a:rPr lang="en-IN" sz="1600" u="sng">
                <a:solidFill>
                  <a:schemeClr val="hlink"/>
                </a:solidFill>
                <a:hlinkClick r:id="rId11"/>
              </a:rPr>
              <a:t>&lt;nav&gt;</a:t>
            </a:r>
            <a:r>
              <a:rPr lang="en-IN" sz="1600"/>
              <a:t> tag groups navigation links for moving around the site.</a:t>
            </a:r>
            <a:endParaRPr/>
          </a:p>
          <a:p>
            <a:pPr marL="457200" lvl="0" indent="-368300" algn="l" rtl="0">
              <a:lnSpc>
                <a:spcPct val="100000"/>
              </a:lnSpc>
              <a:spcBef>
                <a:spcPts val="440"/>
              </a:spcBef>
              <a:spcAft>
                <a:spcPts val="0"/>
              </a:spcAft>
              <a:buSzPts val="2200"/>
              <a:buChar char="•"/>
            </a:pPr>
            <a:r>
              <a:rPr lang="en-IN" sz="1600" b="1"/>
              <a:t>&lt;section&gt;:</a:t>
            </a:r>
            <a:r>
              <a:rPr lang="en-IN" sz="1600"/>
              <a:t> The </a:t>
            </a:r>
            <a:r>
              <a:rPr lang="en-IN" sz="1600" u="sng">
                <a:solidFill>
                  <a:schemeClr val="hlink"/>
                </a:solidFill>
                <a:hlinkClick r:id="rId12"/>
              </a:rPr>
              <a:t>&lt;section&gt;</a:t>
            </a:r>
            <a:r>
              <a:rPr lang="en-IN" sz="1600"/>
              <a:t> tag organizes related content into thematic blocks.</a:t>
            </a:r>
            <a:endParaRPr/>
          </a:p>
          <a:p>
            <a:pPr marL="88900" lvl="0" indent="0" algn="l" rtl="0">
              <a:lnSpc>
                <a:spcPct val="100000"/>
              </a:lnSpc>
              <a:spcBef>
                <a:spcPts val="440"/>
              </a:spcBef>
              <a:spcAft>
                <a:spcPts val="0"/>
              </a:spcAft>
              <a:buSzPts val="2200"/>
              <a:buNone/>
            </a:pPr>
            <a:endParaRPr sz="160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68"/>
        <p:cNvGrpSpPr/>
        <p:nvPr/>
      </p:nvGrpSpPr>
      <p:grpSpPr>
        <a:xfrm>
          <a:off x="0" y="0"/>
          <a:ext cx="0" cy="0"/>
          <a:chOff x="0" y="0"/>
          <a:chExt cx="0" cy="0"/>
        </a:xfrm>
      </p:grpSpPr>
      <p:sp>
        <p:nvSpPr>
          <p:cNvPr id="169" name="Google Shape;169;p19"/>
          <p:cNvSpPr txBox="1">
            <a:spLocks noGrp="1"/>
          </p:cNvSpPr>
          <p:nvPr>
            <p:ph type="title"/>
          </p:nvPr>
        </p:nvSpPr>
        <p:spPr>
          <a:xfrm>
            <a:off x="0" y="0"/>
            <a:ext cx="6477000" cy="838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IN" b="1"/>
              <a:t>New Added Elements in HTML 5</a:t>
            </a:r>
            <a:endParaRPr/>
          </a:p>
        </p:txBody>
      </p:sp>
      <p:sp>
        <p:nvSpPr>
          <p:cNvPr id="170" name="Google Shape;170;p19"/>
          <p:cNvSpPr txBox="1">
            <a:spLocks noGrp="1"/>
          </p:cNvSpPr>
          <p:nvPr>
            <p:ph type="body" idx="1"/>
          </p:nvPr>
        </p:nvSpPr>
        <p:spPr>
          <a:xfrm>
            <a:off x="457200" y="1371600"/>
            <a:ext cx="8229600" cy="4525963"/>
          </a:xfrm>
          <a:prstGeom prst="rect">
            <a:avLst/>
          </a:prstGeom>
          <a:noFill/>
          <a:ln>
            <a:noFill/>
          </a:ln>
        </p:spPr>
        <p:txBody>
          <a:bodyPr spcFirstLastPara="1" wrap="square" lIns="91425" tIns="45700" rIns="91425" bIns="45700" anchor="t" anchorCtr="0">
            <a:noAutofit/>
          </a:bodyPr>
          <a:lstStyle/>
          <a:p>
            <a:pPr marL="457200" lvl="0" indent="-368300" algn="l" rtl="0">
              <a:lnSpc>
                <a:spcPct val="100000"/>
              </a:lnSpc>
              <a:spcBef>
                <a:spcPts val="440"/>
              </a:spcBef>
              <a:spcAft>
                <a:spcPts val="0"/>
              </a:spcAft>
              <a:buSzPts val="2200"/>
              <a:buChar char="•"/>
            </a:pPr>
            <a:r>
              <a:rPr lang="en-IN" sz="1600" b="1" dirty="0"/>
              <a:t>&lt;details&gt;:</a:t>
            </a:r>
            <a:r>
              <a:rPr lang="en-IN" sz="1600" dirty="0"/>
              <a:t> The </a:t>
            </a:r>
            <a:r>
              <a:rPr lang="en-IN" sz="1600" u="sng" dirty="0">
                <a:solidFill>
                  <a:schemeClr val="hlink"/>
                </a:solidFill>
                <a:hlinkClick r:id="rId3"/>
              </a:rPr>
              <a:t>&lt;details&gt;</a:t>
            </a:r>
            <a:r>
              <a:rPr lang="en-IN" sz="1600" dirty="0"/>
              <a:t> tag creates expandable or collapsible content sections.</a:t>
            </a:r>
            <a:endParaRPr/>
          </a:p>
          <a:p>
            <a:pPr marL="457200" lvl="0" indent="-368300" algn="l" rtl="0">
              <a:lnSpc>
                <a:spcPct val="100000"/>
              </a:lnSpc>
              <a:spcBef>
                <a:spcPts val="440"/>
              </a:spcBef>
              <a:spcAft>
                <a:spcPts val="0"/>
              </a:spcAft>
              <a:buSzPts val="2200"/>
              <a:buChar char="•"/>
            </a:pPr>
            <a:r>
              <a:rPr lang="en-IN" sz="1600" b="1" dirty="0"/>
              <a:t>&lt;summary&gt;:</a:t>
            </a:r>
            <a:r>
              <a:rPr lang="en-IN" sz="1600" dirty="0"/>
              <a:t> The </a:t>
            </a:r>
            <a:r>
              <a:rPr lang="en-IN" sz="1600" u="sng" dirty="0">
                <a:solidFill>
                  <a:schemeClr val="hlink"/>
                </a:solidFill>
                <a:hlinkClick r:id="rId4"/>
              </a:rPr>
              <a:t>&lt;summary&gt;</a:t>
            </a:r>
            <a:r>
              <a:rPr lang="en-IN" sz="1600" dirty="0"/>
              <a:t> tag provides the clickable heading for a &lt;details&gt; element.</a:t>
            </a:r>
            <a:endParaRPr/>
          </a:p>
          <a:p>
            <a:pPr marL="457200" lvl="0" indent="-368300" algn="l" rtl="0">
              <a:lnSpc>
                <a:spcPct val="100000"/>
              </a:lnSpc>
              <a:spcBef>
                <a:spcPts val="440"/>
              </a:spcBef>
              <a:spcAft>
                <a:spcPts val="0"/>
              </a:spcAft>
              <a:buSzPts val="2200"/>
              <a:buChar char="•"/>
            </a:pPr>
            <a:r>
              <a:rPr lang="en-IN" sz="1600" b="1" dirty="0"/>
              <a:t>&lt;time&gt;:</a:t>
            </a:r>
            <a:r>
              <a:rPr lang="en-IN" sz="1600" dirty="0"/>
              <a:t> The </a:t>
            </a:r>
            <a:r>
              <a:rPr lang="en-IN" sz="1600" u="sng" dirty="0">
                <a:solidFill>
                  <a:schemeClr val="hlink"/>
                </a:solidFill>
                <a:hlinkClick r:id="rId5"/>
              </a:rPr>
              <a:t>&lt;time&gt;</a:t>
            </a:r>
            <a:r>
              <a:rPr lang="en-IN" sz="1600" dirty="0"/>
              <a:t> tag represents dates or times in a readable and machine-usable format.</a:t>
            </a:r>
            <a:endParaRPr/>
          </a:p>
          <a:p>
            <a:pPr marL="457200" lvl="0" indent="-368300" algn="l" rtl="0">
              <a:lnSpc>
                <a:spcPct val="100000"/>
              </a:lnSpc>
              <a:spcBef>
                <a:spcPts val="440"/>
              </a:spcBef>
              <a:spcAft>
                <a:spcPts val="0"/>
              </a:spcAft>
              <a:buSzPts val="2200"/>
              <a:buChar char="•"/>
            </a:pPr>
            <a:r>
              <a:rPr lang="en-IN" sz="1600" b="1" dirty="0"/>
              <a:t>&lt;</a:t>
            </a:r>
            <a:r>
              <a:rPr lang="en-IN" sz="1600" b="1" dirty="0" err="1"/>
              <a:t>bdi</a:t>
            </a:r>
            <a:r>
              <a:rPr lang="en-IN" sz="1600" b="1" dirty="0"/>
              <a:t>&gt;:</a:t>
            </a:r>
            <a:r>
              <a:rPr lang="en-IN" sz="1600" dirty="0"/>
              <a:t> The </a:t>
            </a:r>
            <a:r>
              <a:rPr lang="en-IN" sz="1600" u="sng" dirty="0">
                <a:solidFill>
                  <a:schemeClr val="hlink"/>
                </a:solidFill>
                <a:hlinkClick r:id="rId6"/>
              </a:rPr>
              <a:t>&lt;</a:t>
            </a:r>
            <a:r>
              <a:rPr lang="en-IN" sz="1600" u="sng" dirty="0" err="1">
                <a:solidFill>
                  <a:schemeClr val="hlink"/>
                </a:solidFill>
                <a:hlinkClick r:id="rId6"/>
              </a:rPr>
              <a:t>bdi</a:t>
            </a:r>
            <a:r>
              <a:rPr lang="en-IN" sz="1600" u="sng" dirty="0">
                <a:solidFill>
                  <a:schemeClr val="hlink"/>
                </a:solidFill>
                <a:hlinkClick r:id="rId6"/>
              </a:rPr>
              <a:t>&gt;</a:t>
            </a:r>
            <a:r>
              <a:rPr lang="en-IN" sz="1600" dirty="0"/>
              <a:t> tag isolates text with unknown or mixed text direction.</a:t>
            </a:r>
            <a:endParaRPr/>
          </a:p>
          <a:p>
            <a:pPr marL="457200" lvl="0" indent="-368300" algn="l" rtl="0">
              <a:lnSpc>
                <a:spcPct val="100000"/>
              </a:lnSpc>
              <a:spcBef>
                <a:spcPts val="440"/>
              </a:spcBef>
              <a:spcAft>
                <a:spcPts val="0"/>
              </a:spcAft>
              <a:buSzPts val="2200"/>
              <a:buChar char="•"/>
            </a:pPr>
            <a:r>
              <a:rPr lang="en-IN" sz="1600" b="1" dirty="0"/>
              <a:t>&lt;</a:t>
            </a:r>
            <a:r>
              <a:rPr lang="en-IN" sz="1600" b="1" dirty="0" err="1"/>
              <a:t>wbr</a:t>
            </a:r>
            <a:r>
              <a:rPr lang="en-IN" sz="1600" b="1" dirty="0"/>
              <a:t>&gt;:</a:t>
            </a:r>
            <a:r>
              <a:rPr lang="en-IN" sz="1600" dirty="0"/>
              <a:t> The </a:t>
            </a:r>
            <a:r>
              <a:rPr lang="en-IN" sz="1600" u="sng" dirty="0">
                <a:solidFill>
                  <a:schemeClr val="hlink"/>
                </a:solidFill>
                <a:hlinkClick r:id="rId7"/>
              </a:rPr>
              <a:t>&lt;</a:t>
            </a:r>
            <a:r>
              <a:rPr lang="en-IN" sz="1600" u="sng" dirty="0" err="1">
                <a:solidFill>
                  <a:schemeClr val="hlink"/>
                </a:solidFill>
                <a:hlinkClick r:id="rId7"/>
              </a:rPr>
              <a:t>wbr</a:t>
            </a:r>
            <a:r>
              <a:rPr lang="en-IN" sz="1600" u="sng" dirty="0">
                <a:solidFill>
                  <a:schemeClr val="hlink"/>
                </a:solidFill>
                <a:hlinkClick r:id="rId7"/>
              </a:rPr>
              <a:t>&gt;</a:t>
            </a:r>
            <a:r>
              <a:rPr lang="en-IN" sz="1600" dirty="0"/>
              <a:t> tag adds an optional line-break position in long words.</a:t>
            </a:r>
            <a:endParaRPr/>
          </a:p>
          <a:p>
            <a:pPr marL="457200" lvl="0" indent="-368300" algn="l" rtl="0">
              <a:lnSpc>
                <a:spcPct val="100000"/>
              </a:lnSpc>
              <a:spcBef>
                <a:spcPts val="440"/>
              </a:spcBef>
              <a:spcAft>
                <a:spcPts val="0"/>
              </a:spcAft>
              <a:buSzPts val="2200"/>
              <a:buChar char="•"/>
            </a:pPr>
            <a:r>
              <a:rPr lang="en-IN" sz="1600" b="1" dirty="0"/>
              <a:t>&lt;</a:t>
            </a:r>
            <a:r>
              <a:rPr lang="en-IN" sz="1600" b="1" dirty="0" err="1"/>
              <a:t>datalist</a:t>
            </a:r>
            <a:r>
              <a:rPr lang="en-IN" sz="1600" b="1" dirty="0"/>
              <a:t>&gt;:</a:t>
            </a:r>
            <a:r>
              <a:rPr lang="en-IN" sz="1600" dirty="0"/>
              <a:t> The </a:t>
            </a:r>
            <a:r>
              <a:rPr lang="en-IN" sz="1600" u="sng" dirty="0">
                <a:solidFill>
                  <a:schemeClr val="hlink"/>
                </a:solidFill>
                <a:hlinkClick r:id="rId8"/>
              </a:rPr>
              <a:t>&lt;</a:t>
            </a:r>
            <a:r>
              <a:rPr lang="en-IN" sz="1600" u="sng" dirty="0" err="1">
                <a:solidFill>
                  <a:schemeClr val="hlink"/>
                </a:solidFill>
                <a:hlinkClick r:id="rId8"/>
              </a:rPr>
              <a:t>datalist</a:t>
            </a:r>
            <a:r>
              <a:rPr lang="en-IN" sz="1600" u="sng" dirty="0">
                <a:solidFill>
                  <a:schemeClr val="hlink"/>
                </a:solidFill>
                <a:hlinkClick r:id="rId8"/>
              </a:rPr>
              <a:t>&gt;</a:t>
            </a:r>
            <a:r>
              <a:rPr lang="en-IN" sz="1600" dirty="0"/>
              <a:t> tag provides </a:t>
            </a:r>
            <a:r>
              <a:rPr lang="en-IN" sz="1600" dirty="0" err="1"/>
              <a:t>autocomplete</a:t>
            </a:r>
            <a:r>
              <a:rPr lang="en-IN" sz="1600" dirty="0"/>
              <a:t> suggestions for an &lt;input&gt; element</a:t>
            </a:r>
            <a:r>
              <a:rPr lang="en-IN" sz="1600" b="1" dirty="0"/>
              <a:t>.</a:t>
            </a:r>
            <a:endParaRPr sz="1600"/>
          </a:p>
          <a:p>
            <a:pPr marL="457200" lvl="0" indent="-368300" algn="l" rtl="0">
              <a:lnSpc>
                <a:spcPct val="100000"/>
              </a:lnSpc>
              <a:spcBef>
                <a:spcPts val="440"/>
              </a:spcBef>
              <a:spcAft>
                <a:spcPts val="0"/>
              </a:spcAft>
              <a:buSzPts val="2200"/>
              <a:buChar char="•"/>
            </a:pPr>
            <a:r>
              <a:rPr lang="en-IN" sz="1600" b="1" dirty="0"/>
              <a:t>&lt;</a:t>
            </a:r>
            <a:r>
              <a:rPr lang="en-IN" sz="1600" b="1" dirty="0" err="1"/>
              <a:t>keygen</a:t>
            </a:r>
            <a:r>
              <a:rPr lang="en-IN" sz="1600" b="1" dirty="0"/>
              <a:t>&gt;:</a:t>
            </a:r>
            <a:r>
              <a:rPr lang="en-IN" sz="1600" dirty="0"/>
              <a:t> The </a:t>
            </a:r>
            <a:r>
              <a:rPr lang="en-IN" sz="1600" u="sng" dirty="0">
                <a:solidFill>
                  <a:schemeClr val="hlink"/>
                </a:solidFill>
                <a:hlinkClick r:id="rId9"/>
              </a:rPr>
              <a:t>&lt;</a:t>
            </a:r>
            <a:r>
              <a:rPr lang="en-IN" sz="1600" u="sng" dirty="0" err="1">
                <a:solidFill>
                  <a:schemeClr val="hlink"/>
                </a:solidFill>
                <a:hlinkClick r:id="rId9"/>
              </a:rPr>
              <a:t>keygen</a:t>
            </a:r>
            <a:r>
              <a:rPr lang="en-IN" sz="1600" u="sng" dirty="0">
                <a:solidFill>
                  <a:schemeClr val="hlink"/>
                </a:solidFill>
                <a:hlinkClick r:id="rId9"/>
              </a:rPr>
              <a:t>&gt;</a:t>
            </a:r>
            <a:r>
              <a:rPr lang="en-IN" sz="1600" dirty="0"/>
              <a:t> tag generates key pairs for secure authentication (deprecated).</a:t>
            </a:r>
            <a:endParaRPr/>
          </a:p>
          <a:p>
            <a:pPr marL="457200" lvl="0" indent="-368300" algn="l" rtl="0">
              <a:lnSpc>
                <a:spcPct val="100000"/>
              </a:lnSpc>
              <a:spcBef>
                <a:spcPts val="440"/>
              </a:spcBef>
              <a:spcAft>
                <a:spcPts val="0"/>
              </a:spcAft>
              <a:buSzPts val="2200"/>
              <a:buChar char="•"/>
            </a:pPr>
            <a:r>
              <a:rPr lang="en-IN" sz="1600" b="1" dirty="0"/>
              <a:t>&lt;output&gt;:</a:t>
            </a:r>
            <a:r>
              <a:rPr lang="en-IN" sz="1600" dirty="0"/>
              <a:t> The </a:t>
            </a:r>
            <a:r>
              <a:rPr lang="en-IN" sz="1600" u="sng" dirty="0">
                <a:solidFill>
                  <a:schemeClr val="hlink"/>
                </a:solidFill>
                <a:hlinkClick r:id="rId10"/>
              </a:rPr>
              <a:t>&lt;output&gt;</a:t>
            </a:r>
            <a:r>
              <a:rPr lang="en-IN" sz="1600" dirty="0"/>
              <a:t> tag displays results of calculations or script actions.</a:t>
            </a:r>
            <a:endParaRPr/>
          </a:p>
          <a:p>
            <a:pPr marL="457200" lvl="0" indent="-368300" algn="l" rtl="0">
              <a:lnSpc>
                <a:spcPct val="100000"/>
              </a:lnSpc>
              <a:spcBef>
                <a:spcPts val="440"/>
              </a:spcBef>
              <a:spcAft>
                <a:spcPts val="0"/>
              </a:spcAft>
              <a:buSzPts val="2200"/>
              <a:buChar char="•"/>
            </a:pPr>
            <a:r>
              <a:rPr lang="en-IN" sz="1600" b="1" dirty="0"/>
              <a:t>&lt;progress&gt;:</a:t>
            </a:r>
            <a:r>
              <a:rPr lang="en-IN" sz="1600" dirty="0"/>
              <a:t> The </a:t>
            </a:r>
            <a:r>
              <a:rPr lang="en-IN" sz="1600" u="sng" dirty="0">
                <a:solidFill>
                  <a:schemeClr val="hlink"/>
                </a:solidFill>
                <a:hlinkClick r:id="rId11"/>
              </a:rPr>
              <a:t>&lt;progress&gt;</a:t>
            </a:r>
            <a:r>
              <a:rPr lang="en-IN" sz="1600" dirty="0"/>
              <a:t> tag visually represents the progress of a task.</a:t>
            </a:r>
            <a:endParaRPr/>
          </a:p>
          <a:p>
            <a:pPr marL="457200" lvl="0" indent="-368300" algn="l" rtl="0">
              <a:lnSpc>
                <a:spcPct val="100000"/>
              </a:lnSpc>
              <a:spcBef>
                <a:spcPts val="440"/>
              </a:spcBef>
              <a:spcAft>
                <a:spcPts val="0"/>
              </a:spcAft>
              <a:buSzPts val="2200"/>
              <a:buChar char="•"/>
            </a:pPr>
            <a:r>
              <a:rPr lang="en-IN" sz="1600" b="1" dirty="0"/>
              <a:t>&lt;</a:t>
            </a:r>
            <a:r>
              <a:rPr lang="en-IN" sz="1600" b="1" dirty="0" err="1"/>
              <a:t>svg</a:t>
            </a:r>
            <a:r>
              <a:rPr lang="en-IN" sz="1600" b="1" dirty="0"/>
              <a:t>&gt;:</a:t>
            </a:r>
            <a:r>
              <a:rPr lang="en-IN" sz="1600" dirty="0"/>
              <a:t> The </a:t>
            </a:r>
            <a:r>
              <a:rPr lang="en-IN" sz="1600" u="sng" dirty="0">
                <a:solidFill>
                  <a:schemeClr val="hlink"/>
                </a:solidFill>
                <a:hlinkClick r:id="rId12"/>
              </a:rPr>
              <a:t>&lt;</a:t>
            </a:r>
            <a:r>
              <a:rPr lang="en-IN" sz="1600" u="sng" dirty="0" err="1">
                <a:solidFill>
                  <a:schemeClr val="hlink"/>
                </a:solidFill>
                <a:hlinkClick r:id="rId12"/>
              </a:rPr>
              <a:t>svg</a:t>
            </a:r>
            <a:r>
              <a:rPr lang="en-IN" sz="1600" u="sng" dirty="0">
                <a:solidFill>
                  <a:schemeClr val="hlink"/>
                </a:solidFill>
                <a:hlinkClick r:id="rId12"/>
              </a:rPr>
              <a:t>&gt;</a:t>
            </a:r>
            <a:r>
              <a:rPr lang="en-IN" sz="1600" dirty="0"/>
              <a:t> tag embeds scalable vector graphics into a webpage.</a:t>
            </a:r>
            <a:endParaRPr/>
          </a:p>
          <a:p>
            <a:pPr marL="457200" lvl="0" indent="-368300" algn="l" rtl="0">
              <a:lnSpc>
                <a:spcPct val="100000"/>
              </a:lnSpc>
              <a:spcBef>
                <a:spcPts val="440"/>
              </a:spcBef>
              <a:spcAft>
                <a:spcPts val="0"/>
              </a:spcAft>
              <a:buSzPts val="2200"/>
              <a:buNone/>
            </a:pPr>
            <a:endParaRPr/>
          </a:p>
          <a:p>
            <a:pPr marL="457200" lvl="0" indent="-228600" algn="l" rtl="0">
              <a:lnSpc>
                <a:spcPct val="100000"/>
              </a:lnSpc>
              <a:spcBef>
                <a:spcPts val="440"/>
              </a:spcBef>
              <a:spcAft>
                <a:spcPts val="0"/>
              </a:spcAft>
              <a:buClr>
                <a:schemeClr val="dk1"/>
              </a:buClr>
              <a:buSzPts val="2200"/>
              <a:buNone/>
            </a:pPr>
            <a:endParaRPr sz="160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175" name="Google Shape;175;p20"/>
          <p:cNvSpPr txBox="1">
            <a:spLocks noGrp="1"/>
          </p:cNvSpPr>
          <p:nvPr>
            <p:ph type="title"/>
          </p:nvPr>
        </p:nvSpPr>
        <p:spPr>
          <a:xfrm>
            <a:off x="0" y="0"/>
            <a:ext cx="6477000" cy="838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IN" b="1"/>
              <a:t>New Added Elements in HTML 5</a:t>
            </a:r>
            <a:endParaRPr/>
          </a:p>
        </p:txBody>
      </p:sp>
      <p:sp>
        <p:nvSpPr>
          <p:cNvPr id="176" name="Google Shape;176;p20"/>
          <p:cNvSpPr txBox="1">
            <a:spLocks noGrp="1"/>
          </p:cNvSpPr>
          <p:nvPr>
            <p:ph type="body" idx="1"/>
          </p:nvPr>
        </p:nvSpPr>
        <p:spPr>
          <a:xfrm>
            <a:off x="457200" y="1371600"/>
            <a:ext cx="8229600" cy="4525963"/>
          </a:xfrm>
          <a:prstGeom prst="rect">
            <a:avLst/>
          </a:prstGeom>
          <a:noFill/>
          <a:ln>
            <a:noFill/>
          </a:ln>
        </p:spPr>
        <p:txBody>
          <a:bodyPr spcFirstLastPara="1" wrap="square" lIns="91425" tIns="45700" rIns="91425" bIns="45700" anchor="t" anchorCtr="0">
            <a:noAutofit/>
          </a:bodyPr>
          <a:lstStyle/>
          <a:p>
            <a:pPr marL="457200" lvl="0" indent="-368300" algn="l" rtl="0">
              <a:lnSpc>
                <a:spcPct val="100000"/>
              </a:lnSpc>
              <a:spcBef>
                <a:spcPts val="440"/>
              </a:spcBef>
              <a:spcAft>
                <a:spcPts val="0"/>
              </a:spcAft>
              <a:buSzPts val="2200"/>
              <a:buChar char="•"/>
            </a:pPr>
            <a:r>
              <a:rPr lang="en-IN" b="1"/>
              <a:t>&lt;audio&gt;:</a:t>
            </a:r>
            <a:r>
              <a:rPr lang="en-IN"/>
              <a:t> The </a:t>
            </a:r>
            <a:r>
              <a:rPr lang="en-IN" u="sng">
                <a:solidFill>
                  <a:schemeClr val="hlink"/>
                </a:solidFill>
                <a:hlinkClick r:id="rId3"/>
              </a:rPr>
              <a:t>&lt;audio&gt;</a:t>
            </a:r>
            <a:r>
              <a:rPr lang="en-IN"/>
              <a:t> tag embeds audio content like music or sound effects.</a:t>
            </a:r>
            <a:endParaRPr/>
          </a:p>
          <a:p>
            <a:pPr marL="457200" lvl="0" indent="-368300" algn="l" rtl="0">
              <a:lnSpc>
                <a:spcPct val="100000"/>
              </a:lnSpc>
              <a:spcBef>
                <a:spcPts val="440"/>
              </a:spcBef>
              <a:spcAft>
                <a:spcPts val="0"/>
              </a:spcAft>
              <a:buSzPts val="2200"/>
              <a:buChar char="•"/>
            </a:pPr>
            <a:r>
              <a:rPr lang="en-IN" b="1"/>
              <a:t>&lt;embed&gt;:</a:t>
            </a:r>
            <a:r>
              <a:rPr lang="en-IN"/>
              <a:t> The </a:t>
            </a:r>
            <a:r>
              <a:rPr lang="en-IN" u="sng">
                <a:solidFill>
                  <a:schemeClr val="hlink"/>
                </a:solidFill>
                <a:hlinkClick r:id="rId4"/>
              </a:rPr>
              <a:t>&lt;embed&gt;</a:t>
            </a:r>
            <a:r>
              <a:rPr lang="en-IN"/>
              <a:t> tag inserts external resources such as media players or apps.</a:t>
            </a:r>
            <a:endParaRPr/>
          </a:p>
          <a:p>
            <a:pPr marL="457200" lvl="0" indent="-368300" algn="l" rtl="0">
              <a:lnSpc>
                <a:spcPct val="100000"/>
              </a:lnSpc>
              <a:spcBef>
                <a:spcPts val="440"/>
              </a:spcBef>
              <a:spcAft>
                <a:spcPts val="0"/>
              </a:spcAft>
              <a:buSzPts val="2200"/>
              <a:buChar char="•"/>
            </a:pPr>
            <a:r>
              <a:rPr lang="en-IN" b="1"/>
              <a:t>&lt;source&gt;:</a:t>
            </a:r>
            <a:r>
              <a:rPr lang="en-IN"/>
              <a:t> The </a:t>
            </a:r>
            <a:r>
              <a:rPr lang="en-IN" u="sng">
                <a:solidFill>
                  <a:schemeClr val="hlink"/>
                </a:solidFill>
                <a:hlinkClick r:id="rId5"/>
              </a:rPr>
              <a:t>&lt;source&gt;</a:t>
            </a:r>
            <a:r>
              <a:rPr lang="en-IN"/>
              <a:t> tag defines media sources for &lt;audio&gt; and &lt;video&gt; elements.</a:t>
            </a:r>
            <a:endParaRPr/>
          </a:p>
          <a:p>
            <a:pPr marL="457200" lvl="0" indent="-368300" algn="l" rtl="0">
              <a:lnSpc>
                <a:spcPct val="100000"/>
              </a:lnSpc>
              <a:spcBef>
                <a:spcPts val="440"/>
              </a:spcBef>
              <a:spcAft>
                <a:spcPts val="0"/>
              </a:spcAft>
              <a:buSzPts val="2200"/>
              <a:buChar char="•"/>
            </a:pPr>
            <a:r>
              <a:rPr lang="en-IN" b="1"/>
              <a:t>&lt;track&gt;:</a:t>
            </a:r>
            <a:r>
              <a:rPr lang="en-IN"/>
              <a:t>The </a:t>
            </a:r>
            <a:r>
              <a:rPr lang="en-IN" u="sng">
                <a:solidFill>
                  <a:schemeClr val="hlink"/>
                </a:solidFill>
                <a:hlinkClick r:id="rId6"/>
              </a:rPr>
              <a:t>&lt;track&gt;</a:t>
            </a:r>
            <a:r>
              <a:rPr lang="en-IN"/>
              <a:t> tag provides captions or subtitles for videos.</a:t>
            </a:r>
            <a:endParaRPr/>
          </a:p>
          <a:p>
            <a:pPr marL="457200" lvl="0" indent="-368300" algn="l" rtl="0">
              <a:lnSpc>
                <a:spcPct val="100000"/>
              </a:lnSpc>
              <a:spcBef>
                <a:spcPts val="440"/>
              </a:spcBef>
              <a:spcAft>
                <a:spcPts val="0"/>
              </a:spcAft>
              <a:buSzPts val="2200"/>
              <a:buChar char="•"/>
            </a:pPr>
            <a:r>
              <a:rPr lang="en-IN" b="1"/>
              <a:t>&lt;video&gt;:</a:t>
            </a:r>
            <a:r>
              <a:rPr lang="en-IN"/>
              <a:t> The </a:t>
            </a:r>
            <a:r>
              <a:rPr lang="en-IN" u="sng">
                <a:solidFill>
                  <a:schemeClr val="hlink"/>
                </a:solidFill>
                <a:hlinkClick r:id="rId7"/>
              </a:rPr>
              <a:t>&lt;video&gt;</a:t>
            </a:r>
            <a:r>
              <a:rPr lang="en-IN"/>
              <a:t> tag embeds video content directly into a webpage.</a:t>
            </a:r>
            <a:endParaRPr/>
          </a:p>
          <a:p>
            <a:pPr marL="457200" lvl="0" indent="-228600" algn="l" rtl="0">
              <a:lnSpc>
                <a:spcPct val="100000"/>
              </a:lnSpc>
              <a:spcBef>
                <a:spcPts val="440"/>
              </a:spcBef>
              <a:spcAft>
                <a:spcPts val="0"/>
              </a:spcAft>
              <a:buClr>
                <a:schemeClr val="dk1"/>
              </a:buClr>
              <a:buSzPts val="2200"/>
              <a:buNone/>
            </a:pPr>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80"/>
        <p:cNvGrpSpPr/>
        <p:nvPr/>
      </p:nvGrpSpPr>
      <p:grpSpPr>
        <a:xfrm>
          <a:off x="0" y="0"/>
          <a:ext cx="0" cy="0"/>
          <a:chOff x="0" y="0"/>
          <a:chExt cx="0" cy="0"/>
        </a:xfrm>
      </p:grpSpPr>
      <p:sp>
        <p:nvSpPr>
          <p:cNvPr id="181" name="Google Shape;181;p21"/>
          <p:cNvSpPr txBox="1">
            <a:spLocks noGrp="1"/>
          </p:cNvSpPr>
          <p:nvPr>
            <p:ph type="title"/>
          </p:nvPr>
        </p:nvSpPr>
        <p:spPr>
          <a:xfrm>
            <a:off x="0" y="0"/>
            <a:ext cx="6477000" cy="838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IN" b="1"/>
              <a:t>HTML5 Advantages</a:t>
            </a:r>
            <a:endParaRPr/>
          </a:p>
        </p:txBody>
      </p:sp>
      <p:sp>
        <p:nvSpPr>
          <p:cNvPr id="182" name="Google Shape;182;p21"/>
          <p:cNvSpPr txBox="1">
            <a:spLocks noGrp="1"/>
          </p:cNvSpPr>
          <p:nvPr>
            <p:ph type="body" idx="1"/>
          </p:nvPr>
        </p:nvSpPr>
        <p:spPr>
          <a:xfrm>
            <a:off x="457200" y="1371600"/>
            <a:ext cx="8229600" cy="4525963"/>
          </a:xfrm>
          <a:prstGeom prst="rect">
            <a:avLst/>
          </a:prstGeom>
          <a:noFill/>
          <a:ln>
            <a:noFill/>
          </a:ln>
        </p:spPr>
        <p:txBody>
          <a:bodyPr spcFirstLastPara="1" wrap="square" lIns="91425" tIns="45700" rIns="91425" bIns="45700" anchor="t" anchorCtr="0">
            <a:noAutofit/>
          </a:bodyPr>
          <a:lstStyle/>
          <a:p>
            <a:pPr marL="457200" lvl="0" indent="-368300" algn="l" rtl="0">
              <a:lnSpc>
                <a:spcPct val="100000"/>
              </a:lnSpc>
              <a:spcBef>
                <a:spcPts val="440"/>
              </a:spcBef>
              <a:spcAft>
                <a:spcPts val="0"/>
              </a:spcAft>
              <a:buSzPts val="2200"/>
              <a:buChar char="•"/>
            </a:pPr>
            <a:r>
              <a:rPr lang="en-IN"/>
              <a:t>HTML5 offers several benefits that enhance modern web development like:</a:t>
            </a:r>
            <a:endParaRPr/>
          </a:p>
          <a:p>
            <a:pPr marL="457200" lvl="0" indent="-368300" algn="l" rtl="0">
              <a:lnSpc>
                <a:spcPct val="100000"/>
              </a:lnSpc>
              <a:spcBef>
                <a:spcPts val="440"/>
              </a:spcBef>
              <a:spcAft>
                <a:spcPts val="0"/>
              </a:spcAft>
              <a:buSzPts val="2200"/>
              <a:buChar char="•"/>
            </a:pPr>
            <a:r>
              <a:rPr lang="en-IN"/>
              <a:t>Works on all major browsers and devices (cross-platform).</a:t>
            </a:r>
            <a:endParaRPr/>
          </a:p>
          <a:p>
            <a:pPr marL="457200" lvl="0" indent="-368300" algn="l" rtl="0">
              <a:lnSpc>
                <a:spcPct val="100000"/>
              </a:lnSpc>
              <a:spcBef>
                <a:spcPts val="440"/>
              </a:spcBef>
              <a:spcAft>
                <a:spcPts val="0"/>
              </a:spcAft>
              <a:buSzPts val="2200"/>
              <a:buChar char="•"/>
            </a:pPr>
            <a:r>
              <a:rPr lang="en-IN"/>
              <a:t>Lets websites access user location (geolocation).</a:t>
            </a:r>
            <a:endParaRPr/>
          </a:p>
          <a:p>
            <a:pPr marL="457200" lvl="0" indent="-368300" algn="l" rtl="0">
              <a:lnSpc>
                <a:spcPct val="100000"/>
              </a:lnSpc>
              <a:spcBef>
                <a:spcPts val="440"/>
              </a:spcBef>
              <a:spcAft>
                <a:spcPts val="0"/>
              </a:spcAft>
              <a:buSzPts val="2200"/>
              <a:buChar char="•"/>
            </a:pPr>
            <a:r>
              <a:rPr lang="en-IN"/>
              <a:t>Supports offline use through Web Storage or AppCache.</a:t>
            </a:r>
            <a:endParaRPr/>
          </a:p>
          <a:p>
            <a:pPr marL="457200" lvl="0" indent="-368300" algn="l" rtl="0">
              <a:lnSpc>
                <a:spcPct val="100000"/>
              </a:lnSpc>
              <a:spcBef>
                <a:spcPts val="440"/>
              </a:spcBef>
              <a:spcAft>
                <a:spcPts val="0"/>
              </a:spcAft>
              <a:buSzPts val="2200"/>
              <a:buChar char="•"/>
            </a:pPr>
            <a:r>
              <a:rPr lang="en-IN"/>
              <a:t>Uses semantic tags for cleaner, simpler code.</a:t>
            </a:r>
            <a:endParaRPr/>
          </a:p>
          <a:p>
            <a:pPr marL="457200" lvl="0" indent="-368300" algn="l" rtl="0">
              <a:lnSpc>
                <a:spcPct val="100000"/>
              </a:lnSpc>
              <a:spcBef>
                <a:spcPts val="440"/>
              </a:spcBef>
              <a:spcAft>
                <a:spcPts val="0"/>
              </a:spcAft>
              <a:buSzPts val="2200"/>
              <a:buChar char="•"/>
            </a:pPr>
            <a:r>
              <a:rPr lang="en-IN"/>
              <a:t>Optimized for smooth performance on mobile devices.</a:t>
            </a:r>
            <a:endParaRPr/>
          </a:p>
          <a:p>
            <a:pPr marL="88900" lvl="0" indent="0" algn="l" rtl="0">
              <a:lnSpc>
                <a:spcPct val="100000"/>
              </a:lnSpc>
              <a:spcBef>
                <a:spcPts val="440"/>
              </a:spcBef>
              <a:spcAft>
                <a:spcPts val="0"/>
              </a:spcAft>
              <a:buSzPts val="2200"/>
              <a:buNone/>
            </a:pPr>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86"/>
        <p:cNvGrpSpPr/>
        <p:nvPr/>
      </p:nvGrpSpPr>
      <p:grpSpPr>
        <a:xfrm>
          <a:off x="0" y="0"/>
          <a:ext cx="0" cy="0"/>
          <a:chOff x="0" y="0"/>
          <a:chExt cx="0" cy="0"/>
        </a:xfrm>
      </p:grpSpPr>
      <p:sp>
        <p:nvSpPr>
          <p:cNvPr id="187" name="Google Shape;187;p22"/>
          <p:cNvSpPr txBox="1">
            <a:spLocks noGrp="1"/>
          </p:cNvSpPr>
          <p:nvPr>
            <p:ph type="title"/>
          </p:nvPr>
        </p:nvSpPr>
        <p:spPr>
          <a:xfrm>
            <a:off x="0" y="0"/>
            <a:ext cx="6477000" cy="838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IN" b="1"/>
              <a:t>HTML5 Disadvantages</a:t>
            </a:r>
            <a:endParaRPr/>
          </a:p>
        </p:txBody>
      </p:sp>
      <p:sp>
        <p:nvSpPr>
          <p:cNvPr id="188" name="Google Shape;188;p22"/>
          <p:cNvSpPr txBox="1">
            <a:spLocks noGrp="1"/>
          </p:cNvSpPr>
          <p:nvPr>
            <p:ph type="body" idx="1"/>
          </p:nvPr>
        </p:nvSpPr>
        <p:spPr>
          <a:xfrm>
            <a:off x="457200" y="1371600"/>
            <a:ext cx="8229600" cy="4525963"/>
          </a:xfrm>
          <a:prstGeom prst="rect">
            <a:avLst/>
          </a:prstGeom>
          <a:noFill/>
          <a:ln>
            <a:noFill/>
          </a:ln>
        </p:spPr>
        <p:txBody>
          <a:bodyPr spcFirstLastPara="1" wrap="square" lIns="91425" tIns="45700" rIns="91425" bIns="45700" anchor="t" anchorCtr="0">
            <a:noAutofit/>
          </a:bodyPr>
          <a:lstStyle/>
          <a:p>
            <a:pPr marL="457200" lvl="0" indent="-368300" algn="l" rtl="0">
              <a:lnSpc>
                <a:spcPct val="100000"/>
              </a:lnSpc>
              <a:spcBef>
                <a:spcPts val="440"/>
              </a:spcBef>
              <a:spcAft>
                <a:spcPts val="0"/>
              </a:spcAft>
              <a:buSzPts val="2200"/>
              <a:buChar char="•"/>
            </a:pPr>
            <a:r>
              <a:rPr lang="en-IN"/>
              <a:t>Despite its strengths, HTML5 comes with some drawbacks:</a:t>
            </a:r>
            <a:endParaRPr/>
          </a:p>
          <a:p>
            <a:pPr marL="457200" lvl="0" indent="-368300" algn="l" rtl="0">
              <a:lnSpc>
                <a:spcPct val="100000"/>
              </a:lnSpc>
              <a:spcBef>
                <a:spcPts val="440"/>
              </a:spcBef>
              <a:spcAft>
                <a:spcPts val="0"/>
              </a:spcAft>
              <a:buSzPts val="2200"/>
              <a:buChar char="•"/>
            </a:pPr>
            <a:r>
              <a:rPr lang="en-IN"/>
              <a:t>Older browsers may not support all HTML5 features (browser inconsistencies).</a:t>
            </a:r>
            <a:endParaRPr/>
          </a:p>
          <a:p>
            <a:pPr marL="457200" lvl="0" indent="-368300" algn="l" rtl="0">
              <a:lnSpc>
                <a:spcPct val="100000"/>
              </a:lnSpc>
              <a:spcBef>
                <a:spcPts val="440"/>
              </a:spcBef>
              <a:spcAft>
                <a:spcPts val="0"/>
              </a:spcAft>
              <a:buSzPts val="2200"/>
              <a:buChar char="•"/>
            </a:pPr>
            <a:r>
              <a:rPr lang="en-IN"/>
              <a:t>Some older mobile devices struggle with HTML5 (mobile compatibility issues).</a:t>
            </a:r>
            <a:endParaRPr/>
          </a:p>
          <a:p>
            <a:pPr marL="457200" lvl="0" indent="-368300" algn="l" rtl="0">
              <a:lnSpc>
                <a:spcPct val="100000"/>
              </a:lnSpc>
              <a:spcBef>
                <a:spcPts val="440"/>
              </a:spcBef>
              <a:spcAft>
                <a:spcPts val="0"/>
              </a:spcAft>
              <a:buSzPts val="2200"/>
              <a:buChar char="•"/>
            </a:pPr>
            <a:r>
              <a:rPr lang="en-IN"/>
              <a:t>Web Storage and similar features can pose security risks if misused.</a:t>
            </a:r>
            <a:endParaRPr/>
          </a:p>
          <a:p>
            <a:pPr marL="457200" lvl="0" indent="-368300" algn="l" rtl="0">
              <a:lnSpc>
                <a:spcPct val="100000"/>
              </a:lnSpc>
              <a:spcBef>
                <a:spcPts val="440"/>
              </a:spcBef>
              <a:spcAft>
                <a:spcPts val="0"/>
              </a:spcAft>
              <a:buSzPts val="2200"/>
              <a:buChar char="•"/>
            </a:pPr>
            <a:r>
              <a:rPr lang="en-IN"/>
              <a:t>Advanced APIs introduce complexity for beginners.</a:t>
            </a:r>
            <a:endParaRPr/>
          </a:p>
          <a:p>
            <a:pPr marL="457200" lvl="0" indent="-368300" algn="l" rtl="0">
              <a:lnSpc>
                <a:spcPct val="100000"/>
              </a:lnSpc>
              <a:spcBef>
                <a:spcPts val="440"/>
              </a:spcBef>
              <a:spcAft>
                <a:spcPts val="0"/>
              </a:spcAft>
              <a:buSzPts val="2200"/>
              <a:buChar char="•"/>
            </a:pPr>
            <a:r>
              <a:rPr lang="en-IN"/>
              <a:t>IE 8 and below show poor support for HTML5.</a:t>
            </a:r>
            <a:endParaRPr/>
          </a:p>
          <a:p>
            <a:pPr marL="88900" lvl="0" indent="0" algn="l" rtl="0">
              <a:lnSpc>
                <a:spcPct val="100000"/>
              </a:lnSpc>
              <a:spcBef>
                <a:spcPts val="440"/>
              </a:spcBef>
              <a:spcAft>
                <a:spcPts val="0"/>
              </a:spcAft>
              <a:buSzPts val="2200"/>
              <a:buNone/>
            </a:pPr>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sp>
        <p:nvSpPr>
          <p:cNvPr id="193" name="Google Shape;193;p23"/>
          <p:cNvSpPr txBox="1">
            <a:spLocks noGrp="1"/>
          </p:cNvSpPr>
          <p:nvPr>
            <p:ph type="title"/>
          </p:nvPr>
        </p:nvSpPr>
        <p:spPr>
          <a:xfrm>
            <a:off x="0" y="0"/>
            <a:ext cx="6477000" cy="838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IN" b="1"/>
              <a:t>What are Semantic Elements?</a:t>
            </a:r>
            <a:endParaRPr/>
          </a:p>
        </p:txBody>
      </p:sp>
      <p:sp>
        <p:nvSpPr>
          <p:cNvPr id="194" name="Google Shape;194;p23"/>
          <p:cNvSpPr txBox="1">
            <a:spLocks noGrp="1"/>
          </p:cNvSpPr>
          <p:nvPr>
            <p:ph type="body" idx="1"/>
          </p:nvPr>
        </p:nvSpPr>
        <p:spPr>
          <a:xfrm>
            <a:off x="457200" y="1371600"/>
            <a:ext cx="8229600" cy="4525963"/>
          </a:xfrm>
          <a:prstGeom prst="rect">
            <a:avLst/>
          </a:prstGeom>
          <a:noFill/>
          <a:ln>
            <a:noFill/>
          </a:ln>
        </p:spPr>
        <p:txBody>
          <a:bodyPr spcFirstLastPara="1" wrap="square" lIns="91425" tIns="45700" rIns="91425" bIns="45700" anchor="t" anchorCtr="0">
            <a:noAutofit/>
          </a:bodyPr>
          <a:lstStyle/>
          <a:p>
            <a:pPr marL="457200" lvl="0" indent="-368300" algn="l" rtl="0">
              <a:lnSpc>
                <a:spcPct val="100000"/>
              </a:lnSpc>
              <a:spcBef>
                <a:spcPts val="440"/>
              </a:spcBef>
              <a:spcAft>
                <a:spcPts val="0"/>
              </a:spcAft>
              <a:buClr>
                <a:schemeClr val="dk1"/>
              </a:buClr>
              <a:buSzPts val="2200"/>
              <a:buChar char="•"/>
            </a:pPr>
            <a:r>
              <a:rPr lang="en-IN"/>
              <a:t>A semantic element clearly describes its meaning to both the browser and the developer.</a:t>
            </a:r>
            <a:endParaRPr/>
          </a:p>
          <a:p>
            <a:pPr marL="457200" lvl="0" indent="-368300" algn="l" rtl="0">
              <a:lnSpc>
                <a:spcPct val="100000"/>
              </a:lnSpc>
              <a:spcBef>
                <a:spcPts val="440"/>
              </a:spcBef>
              <a:spcAft>
                <a:spcPts val="0"/>
              </a:spcAft>
              <a:buClr>
                <a:schemeClr val="dk1"/>
              </a:buClr>
              <a:buSzPts val="2200"/>
              <a:buChar char="•"/>
            </a:pPr>
            <a:r>
              <a:rPr lang="en-IN"/>
              <a:t>Examples of </a:t>
            </a:r>
            <a:r>
              <a:rPr lang="en-IN" b="1"/>
              <a:t>non-semantic</a:t>
            </a:r>
            <a:r>
              <a:rPr lang="en-IN"/>
              <a:t> elements: &lt;div&gt; and &lt;span&gt; - Tells nothing about its content.</a:t>
            </a:r>
            <a:endParaRPr/>
          </a:p>
          <a:p>
            <a:pPr marL="457200" lvl="0" indent="-368300" algn="l" rtl="0">
              <a:lnSpc>
                <a:spcPct val="100000"/>
              </a:lnSpc>
              <a:spcBef>
                <a:spcPts val="440"/>
              </a:spcBef>
              <a:spcAft>
                <a:spcPts val="0"/>
              </a:spcAft>
              <a:buClr>
                <a:schemeClr val="dk1"/>
              </a:buClr>
              <a:buSzPts val="2200"/>
              <a:buChar char="•"/>
            </a:pPr>
            <a:r>
              <a:rPr lang="en-IN"/>
              <a:t>Examples of </a:t>
            </a:r>
            <a:r>
              <a:rPr lang="en-IN" b="1"/>
              <a:t>semantic</a:t>
            </a:r>
            <a:r>
              <a:rPr lang="en-IN"/>
              <a:t> elements: &lt;img&gt;, &lt;table&gt;, and &lt;article&gt; - Clearly defines its content.</a:t>
            </a:r>
            <a:endParaRPr/>
          </a:p>
          <a:p>
            <a:pPr marL="88900" lvl="0" indent="0" algn="l" rtl="0">
              <a:lnSpc>
                <a:spcPct val="100000"/>
              </a:lnSpc>
              <a:spcBef>
                <a:spcPts val="440"/>
              </a:spcBef>
              <a:spcAft>
                <a:spcPts val="0"/>
              </a:spcAft>
              <a:buSzPts val="2200"/>
              <a:buNone/>
            </a:pPr>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sp>
        <p:nvSpPr>
          <p:cNvPr id="199" name="Google Shape;199;p24"/>
          <p:cNvSpPr txBox="1">
            <a:spLocks noGrp="1"/>
          </p:cNvSpPr>
          <p:nvPr>
            <p:ph type="title"/>
          </p:nvPr>
        </p:nvSpPr>
        <p:spPr>
          <a:xfrm>
            <a:off x="0" y="0"/>
            <a:ext cx="6477000" cy="838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IN" b="1"/>
              <a:t>Semantic Elements in HTML</a:t>
            </a:r>
            <a:endParaRPr/>
          </a:p>
        </p:txBody>
      </p:sp>
      <p:sp>
        <p:nvSpPr>
          <p:cNvPr id="200" name="Google Shape;200;p24"/>
          <p:cNvSpPr txBox="1">
            <a:spLocks noGrp="1"/>
          </p:cNvSpPr>
          <p:nvPr>
            <p:ph type="body" idx="1"/>
          </p:nvPr>
        </p:nvSpPr>
        <p:spPr>
          <a:xfrm>
            <a:off x="457200" y="1371600"/>
            <a:ext cx="8229600" cy="4525963"/>
          </a:xfrm>
          <a:prstGeom prst="rect">
            <a:avLst/>
          </a:prstGeom>
          <a:noFill/>
          <a:ln>
            <a:noFill/>
          </a:ln>
        </p:spPr>
        <p:txBody>
          <a:bodyPr spcFirstLastPara="1" wrap="square" lIns="91425" tIns="45700" rIns="91425" bIns="45700" anchor="t" anchorCtr="0">
            <a:noAutofit/>
          </a:bodyPr>
          <a:lstStyle/>
          <a:p>
            <a:r>
              <a:rPr lang="en-US" dirty="0"/>
              <a:t>&lt;header&gt;</a:t>
            </a:r>
          </a:p>
          <a:p>
            <a:r>
              <a:rPr lang="en-US" dirty="0"/>
              <a:t>&lt;</a:t>
            </a:r>
            <a:r>
              <a:rPr lang="en-US" dirty="0" err="1"/>
              <a:t>nav</a:t>
            </a:r>
            <a:r>
              <a:rPr lang="en-US" dirty="0"/>
              <a:t>&gt;</a:t>
            </a:r>
          </a:p>
          <a:p>
            <a:r>
              <a:rPr lang="en-US" dirty="0"/>
              <a:t>&lt;section&gt;</a:t>
            </a:r>
          </a:p>
          <a:p>
            <a:r>
              <a:rPr lang="en-US" dirty="0"/>
              <a:t>&lt;article&gt;</a:t>
            </a:r>
          </a:p>
          <a:p>
            <a:r>
              <a:rPr lang="en-US" dirty="0"/>
              <a:t>&lt;aside&gt;</a:t>
            </a:r>
          </a:p>
          <a:p>
            <a:r>
              <a:rPr lang="en-US" dirty="0"/>
              <a:t>&lt;footer&gt;</a:t>
            </a:r>
          </a:p>
          <a:p>
            <a:pPr marL="457200" lvl="0" indent="-368300" algn="l" rtl="0">
              <a:lnSpc>
                <a:spcPct val="100000"/>
              </a:lnSpc>
              <a:spcBef>
                <a:spcPts val="440"/>
              </a:spcBef>
              <a:spcAft>
                <a:spcPts val="0"/>
              </a:spcAft>
              <a:buSzPts val="2200"/>
              <a:buNone/>
            </a:pPr>
            <a:endParaRPr/>
          </a:p>
        </p:txBody>
      </p:sp>
      <p:pic>
        <p:nvPicPr>
          <p:cNvPr id="201" name="Google Shape;201;p24"/>
          <p:cNvPicPr preferRelativeResize="0"/>
          <p:nvPr/>
        </p:nvPicPr>
        <p:blipFill rotWithShape="1">
          <a:blip r:embed="rId3">
            <a:alphaModFix/>
          </a:blip>
          <a:srcRect/>
          <a:stretch/>
        </p:blipFill>
        <p:spPr>
          <a:xfrm>
            <a:off x="4385716" y="2064902"/>
            <a:ext cx="2415749" cy="2728196"/>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45"/>
        <p:cNvGrpSpPr/>
        <p:nvPr/>
      </p:nvGrpSpPr>
      <p:grpSpPr>
        <a:xfrm>
          <a:off x="0" y="0"/>
          <a:ext cx="0" cy="0"/>
          <a:chOff x="0" y="0"/>
          <a:chExt cx="0" cy="0"/>
        </a:xfrm>
      </p:grpSpPr>
      <p:sp>
        <p:nvSpPr>
          <p:cNvPr id="246" name="Google Shape;246;p31"/>
          <p:cNvSpPr txBox="1">
            <a:spLocks noGrp="1"/>
          </p:cNvSpPr>
          <p:nvPr>
            <p:ph type="title"/>
          </p:nvPr>
        </p:nvSpPr>
        <p:spPr>
          <a:xfrm>
            <a:off x="0" y="0"/>
            <a:ext cx="6477000" cy="838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IN" b="1"/>
              <a:t>HTML &lt;header&gt; Element</a:t>
            </a:r>
            <a:endParaRPr/>
          </a:p>
        </p:txBody>
      </p:sp>
      <p:sp>
        <p:nvSpPr>
          <p:cNvPr id="247" name="Google Shape;247;p31"/>
          <p:cNvSpPr txBox="1">
            <a:spLocks noGrp="1"/>
          </p:cNvSpPr>
          <p:nvPr>
            <p:ph type="body" idx="1"/>
          </p:nvPr>
        </p:nvSpPr>
        <p:spPr>
          <a:xfrm>
            <a:off x="457200" y="1371600"/>
            <a:ext cx="8229600" cy="4525963"/>
          </a:xfrm>
          <a:prstGeom prst="rect">
            <a:avLst/>
          </a:prstGeom>
          <a:noFill/>
          <a:ln>
            <a:noFill/>
          </a:ln>
        </p:spPr>
        <p:txBody>
          <a:bodyPr spcFirstLastPara="1" wrap="square" lIns="91425" tIns="45700" rIns="91425" bIns="45700" anchor="t" anchorCtr="0">
            <a:noAutofit/>
          </a:bodyPr>
          <a:lstStyle/>
          <a:p>
            <a:pPr marL="457200" lvl="0" indent="-368300" algn="l" rtl="0">
              <a:lnSpc>
                <a:spcPct val="100000"/>
              </a:lnSpc>
              <a:spcBef>
                <a:spcPts val="440"/>
              </a:spcBef>
              <a:spcAft>
                <a:spcPts val="0"/>
              </a:spcAft>
              <a:buClr>
                <a:schemeClr val="dk1"/>
              </a:buClr>
              <a:buSzPts val="2200"/>
              <a:buChar char="•"/>
            </a:pPr>
            <a:r>
              <a:rPr lang="en-IN"/>
              <a:t>The &lt;header&gt; element represents a container for introductory content or a set of navigational links.</a:t>
            </a:r>
            <a:endParaRPr/>
          </a:p>
          <a:p>
            <a:pPr marL="457200" lvl="0" indent="-368300" algn="l" rtl="0">
              <a:lnSpc>
                <a:spcPct val="100000"/>
              </a:lnSpc>
              <a:spcBef>
                <a:spcPts val="440"/>
              </a:spcBef>
              <a:spcAft>
                <a:spcPts val="0"/>
              </a:spcAft>
              <a:buClr>
                <a:schemeClr val="dk1"/>
              </a:buClr>
              <a:buSzPts val="2200"/>
              <a:buChar char="•"/>
            </a:pPr>
            <a:r>
              <a:rPr lang="en-IN"/>
              <a:t>A &lt;header&gt; element typically contains:</a:t>
            </a:r>
            <a:endParaRPr/>
          </a:p>
          <a:p>
            <a:pPr marL="457200" lvl="0" indent="-368300" algn="l" rtl="0">
              <a:lnSpc>
                <a:spcPct val="100000"/>
              </a:lnSpc>
              <a:spcBef>
                <a:spcPts val="440"/>
              </a:spcBef>
              <a:spcAft>
                <a:spcPts val="0"/>
              </a:spcAft>
              <a:buSzPts val="2200"/>
              <a:buChar char="•"/>
            </a:pPr>
            <a:r>
              <a:rPr lang="en-IN"/>
              <a:t>one or more heading elements (&lt;h1&gt; - &lt;h6&gt;)</a:t>
            </a:r>
            <a:endParaRPr/>
          </a:p>
          <a:p>
            <a:pPr marL="457200" lvl="0" indent="-368300" algn="l" rtl="0">
              <a:lnSpc>
                <a:spcPct val="100000"/>
              </a:lnSpc>
              <a:spcBef>
                <a:spcPts val="440"/>
              </a:spcBef>
              <a:spcAft>
                <a:spcPts val="0"/>
              </a:spcAft>
              <a:buSzPts val="2200"/>
              <a:buChar char="•"/>
            </a:pPr>
            <a:r>
              <a:rPr lang="en-IN"/>
              <a:t>logo or icon</a:t>
            </a:r>
            <a:endParaRPr/>
          </a:p>
          <a:p>
            <a:pPr marL="457200" lvl="0" indent="-368300" algn="l" rtl="0">
              <a:lnSpc>
                <a:spcPct val="100000"/>
              </a:lnSpc>
              <a:spcBef>
                <a:spcPts val="440"/>
              </a:spcBef>
              <a:spcAft>
                <a:spcPts val="0"/>
              </a:spcAft>
              <a:buSzPts val="2200"/>
              <a:buChar char="•"/>
            </a:pPr>
            <a:r>
              <a:rPr lang="en-IN"/>
              <a:t>authorship information</a:t>
            </a:r>
            <a:endParaRPr/>
          </a:p>
          <a:p>
            <a:pPr marL="88900" lvl="0" indent="0" algn="l" rtl="0">
              <a:lnSpc>
                <a:spcPct val="100000"/>
              </a:lnSpc>
              <a:spcBef>
                <a:spcPts val="440"/>
              </a:spcBef>
              <a:spcAft>
                <a:spcPts val="0"/>
              </a:spcAft>
              <a:buSzPts val="2200"/>
              <a:buNone/>
            </a:pPr>
            <a:endParaRPr/>
          </a:p>
          <a:p>
            <a:pPr marL="88900" lvl="0" indent="0" algn="l" rtl="0">
              <a:lnSpc>
                <a:spcPct val="100000"/>
              </a:lnSpc>
              <a:spcBef>
                <a:spcPts val="440"/>
              </a:spcBef>
              <a:spcAft>
                <a:spcPts val="0"/>
              </a:spcAft>
              <a:buSzPts val="2200"/>
              <a:buNone/>
            </a:pPr>
            <a:endParaRPr/>
          </a:p>
          <a:p>
            <a:pPr marL="88900" lvl="0" indent="0" algn="l" rtl="0">
              <a:lnSpc>
                <a:spcPct val="100000"/>
              </a:lnSpc>
              <a:spcBef>
                <a:spcPts val="440"/>
              </a:spcBef>
              <a:spcAft>
                <a:spcPts val="0"/>
              </a:spcAft>
              <a:buSzPts val="2200"/>
              <a:buNone/>
            </a:pPr>
            <a:endParaRPr/>
          </a:p>
          <a:p>
            <a:pPr marL="88900" lvl="0" indent="0" algn="l" rtl="0">
              <a:lnSpc>
                <a:spcPct val="100000"/>
              </a:lnSpc>
              <a:spcBef>
                <a:spcPts val="440"/>
              </a:spcBef>
              <a:spcAft>
                <a:spcPts val="0"/>
              </a:spcAft>
              <a:buSzPts val="2200"/>
              <a:buNone/>
            </a:pPr>
            <a:r>
              <a:rPr lang="en-IN" b="1"/>
              <a:t>Note:</a:t>
            </a:r>
            <a:r>
              <a:rPr lang="en-IN"/>
              <a:t> You can have several &lt;header&gt; elements in one HTML document. However, &lt;header&gt; cannot be placed within a &lt;footer&gt;, &lt;address&gt; or another &lt;header&gt; element.</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51"/>
        <p:cNvGrpSpPr/>
        <p:nvPr/>
      </p:nvGrpSpPr>
      <p:grpSpPr>
        <a:xfrm>
          <a:off x="0" y="0"/>
          <a:ext cx="0" cy="0"/>
          <a:chOff x="0" y="0"/>
          <a:chExt cx="0" cy="0"/>
        </a:xfrm>
      </p:grpSpPr>
      <p:sp>
        <p:nvSpPr>
          <p:cNvPr id="252" name="Google Shape;252;p32"/>
          <p:cNvSpPr txBox="1">
            <a:spLocks noGrp="1"/>
          </p:cNvSpPr>
          <p:nvPr>
            <p:ph type="title"/>
          </p:nvPr>
        </p:nvSpPr>
        <p:spPr>
          <a:xfrm>
            <a:off x="0" y="0"/>
            <a:ext cx="6477000" cy="838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IN" b="1"/>
              <a:t>Example</a:t>
            </a:r>
            <a:endParaRPr/>
          </a:p>
        </p:txBody>
      </p:sp>
      <p:pic>
        <p:nvPicPr>
          <p:cNvPr id="253" name="Google Shape;253;p32"/>
          <p:cNvPicPr preferRelativeResize="0"/>
          <p:nvPr/>
        </p:nvPicPr>
        <p:blipFill rotWithShape="1">
          <a:blip r:embed="rId3">
            <a:alphaModFix/>
          </a:blip>
          <a:srcRect l="51373" b="41831"/>
          <a:stretch/>
        </p:blipFill>
        <p:spPr>
          <a:xfrm>
            <a:off x="4640827" y="4687530"/>
            <a:ext cx="4178709" cy="1732935"/>
          </a:xfrm>
          <a:prstGeom prst="rect">
            <a:avLst/>
          </a:prstGeom>
          <a:noFill/>
          <a:ln>
            <a:noFill/>
          </a:ln>
        </p:spPr>
      </p:pic>
      <p:sp>
        <p:nvSpPr>
          <p:cNvPr id="254" name="Google Shape;254;p32"/>
          <p:cNvSpPr txBox="1"/>
          <p:nvPr/>
        </p:nvSpPr>
        <p:spPr>
          <a:xfrm>
            <a:off x="88490" y="993058"/>
            <a:ext cx="4414685" cy="542740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IN" sz="1400" b="1" i="0" u="none" strike="noStrike" cap="none">
                <a:solidFill>
                  <a:srgbClr val="000000"/>
                </a:solidFill>
                <a:latin typeface="Arial"/>
                <a:ea typeface="Arial"/>
                <a:cs typeface="Arial"/>
                <a:sym typeface="Arial"/>
              </a:rPr>
              <a:t>Code:</a:t>
            </a:r>
            <a:endParaRPr/>
          </a:p>
          <a:p>
            <a:pPr marL="0" marR="0" lvl="0" indent="0" algn="l" rtl="0">
              <a:lnSpc>
                <a:spcPct val="100000"/>
              </a:lnSpc>
              <a:spcBef>
                <a:spcPts val="0"/>
              </a:spcBef>
              <a:spcAft>
                <a:spcPts val="0"/>
              </a:spcAft>
              <a:buNone/>
            </a:pPr>
            <a:r>
              <a:rPr lang="en-IN" sz="1400" b="0" i="0" u="none" strike="noStrike" cap="none">
                <a:solidFill>
                  <a:srgbClr val="000000"/>
                </a:solidFill>
                <a:latin typeface="Arial"/>
                <a:ea typeface="Arial"/>
                <a:cs typeface="Arial"/>
                <a:sym typeface="Arial"/>
              </a:rPr>
              <a:t>&lt;!DOCTYPE html&gt;</a:t>
            </a:r>
            <a:endParaRPr/>
          </a:p>
          <a:p>
            <a:pPr marL="0" marR="0" lvl="0" indent="0" algn="l" rtl="0">
              <a:lnSpc>
                <a:spcPct val="100000"/>
              </a:lnSpc>
              <a:spcBef>
                <a:spcPts val="0"/>
              </a:spcBef>
              <a:spcAft>
                <a:spcPts val="0"/>
              </a:spcAft>
              <a:buNone/>
            </a:pPr>
            <a:r>
              <a:rPr lang="en-IN" sz="1400" b="0" i="0" u="none" strike="noStrike" cap="none">
                <a:solidFill>
                  <a:srgbClr val="000000"/>
                </a:solidFill>
                <a:latin typeface="Arial"/>
                <a:ea typeface="Arial"/>
                <a:cs typeface="Arial"/>
                <a:sym typeface="Arial"/>
              </a:rPr>
              <a:t>&lt;html&gt;</a:t>
            </a:r>
            <a:endParaRPr/>
          </a:p>
          <a:p>
            <a:pPr marL="0" marR="0" lvl="0" indent="0" algn="l" rtl="0">
              <a:lnSpc>
                <a:spcPct val="100000"/>
              </a:lnSpc>
              <a:spcBef>
                <a:spcPts val="0"/>
              </a:spcBef>
              <a:spcAft>
                <a:spcPts val="0"/>
              </a:spcAft>
              <a:buNone/>
            </a:pPr>
            <a:r>
              <a:rPr lang="en-IN" sz="1400" b="0" i="0" u="none" strike="noStrike" cap="none">
                <a:solidFill>
                  <a:srgbClr val="000000"/>
                </a:solidFill>
                <a:latin typeface="Arial"/>
                <a:ea typeface="Arial"/>
                <a:cs typeface="Arial"/>
                <a:sym typeface="Arial"/>
              </a:rPr>
              <a:t>&lt;head&gt;</a:t>
            </a:r>
            <a:endParaRPr/>
          </a:p>
          <a:p>
            <a:pPr marL="0" marR="0" lvl="0" indent="0" algn="l" rtl="0">
              <a:lnSpc>
                <a:spcPct val="100000"/>
              </a:lnSpc>
              <a:spcBef>
                <a:spcPts val="0"/>
              </a:spcBef>
              <a:spcAft>
                <a:spcPts val="0"/>
              </a:spcAft>
              <a:buNone/>
            </a:pPr>
            <a:r>
              <a:rPr lang="en-IN" sz="1400" b="0" i="0" u="none" strike="noStrike" cap="none">
                <a:solidFill>
                  <a:srgbClr val="000000"/>
                </a:solidFill>
                <a:latin typeface="Arial"/>
                <a:ea typeface="Arial"/>
                <a:cs typeface="Arial"/>
                <a:sym typeface="Arial"/>
              </a:rPr>
              <a:t>    &lt;title&gt;Header Example&lt;/title&gt;</a:t>
            </a:r>
            <a:endParaRPr/>
          </a:p>
          <a:p>
            <a:pPr marL="0" marR="0" lvl="0" indent="0" algn="l" rtl="0">
              <a:lnSpc>
                <a:spcPct val="100000"/>
              </a:lnSpc>
              <a:spcBef>
                <a:spcPts val="0"/>
              </a:spcBef>
              <a:spcAft>
                <a:spcPts val="0"/>
              </a:spcAft>
              <a:buNone/>
            </a:pPr>
            <a:r>
              <a:rPr lang="en-IN" sz="1400" b="0" i="0" u="none" strike="noStrike" cap="none">
                <a:solidFill>
                  <a:srgbClr val="000000"/>
                </a:solidFill>
                <a:latin typeface="Arial"/>
                <a:ea typeface="Arial"/>
                <a:cs typeface="Arial"/>
                <a:sym typeface="Arial"/>
              </a:rPr>
              <a:t>&lt;/head&gt;</a:t>
            </a:r>
            <a:endParaRPr/>
          </a:p>
          <a:p>
            <a:pPr marL="0" marR="0" lvl="0" indent="0" algn="l" rtl="0">
              <a:lnSpc>
                <a:spcPct val="100000"/>
              </a:lnSpc>
              <a:spcBef>
                <a:spcPts val="0"/>
              </a:spcBef>
              <a:spcAft>
                <a:spcPts val="0"/>
              </a:spcAft>
              <a:buNone/>
            </a:pPr>
            <a:r>
              <a:rPr lang="en-IN" sz="1400" b="0" i="0" u="none" strike="noStrike" cap="none">
                <a:solidFill>
                  <a:srgbClr val="000000"/>
                </a:solidFill>
                <a:latin typeface="Arial"/>
                <a:ea typeface="Arial"/>
                <a:cs typeface="Arial"/>
                <a:sym typeface="Arial"/>
              </a:rPr>
              <a:t>&lt;body&gt;</a:t>
            </a:r>
            <a:endParaRPr/>
          </a:p>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None/>
            </a:pPr>
            <a:r>
              <a:rPr lang="en-IN" sz="1400" b="0" i="0" u="none" strike="noStrike" cap="none">
                <a:solidFill>
                  <a:srgbClr val="000000"/>
                </a:solidFill>
                <a:latin typeface="Arial"/>
                <a:ea typeface="Arial"/>
                <a:cs typeface="Arial"/>
                <a:sym typeface="Arial"/>
              </a:rPr>
              <a:t>    &lt;article&gt;</a:t>
            </a:r>
            <a:endParaRPr/>
          </a:p>
          <a:p>
            <a:pPr marL="0" marR="0" lvl="0" indent="0" algn="l" rtl="0">
              <a:lnSpc>
                <a:spcPct val="100000"/>
              </a:lnSpc>
              <a:spcBef>
                <a:spcPts val="0"/>
              </a:spcBef>
              <a:spcAft>
                <a:spcPts val="0"/>
              </a:spcAft>
              <a:buNone/>
            </a:pPr>
            <a:r>
              <a:rPr lang="en-IN" sz="1400" b="0" i="0" u="none" strike="noStrike" cap="none">
                <a:solidFill>
                  <a:srgbClr val="000000"/>
                </a:solidFill>
                <a:latin typeface="Arial"/>
                <a:ea typeface="Arial"/>
                <a:cs typeface="Arial"/>
                <a:sym typeface="Arial"/>
              </a:rPr>
              <a:t>        &lt;header&gt;</a:t>
            </a:r>
            <a:endParaRPr/>
          </a:p>
          <a:p>
            <a:pPr marL="0" marR="0" lvl="0" indent="0" algn="l" rtl="0">
              <a:lnSpc>
                <a:spcPct val="100000"/>
              </a:lnSpc>
              <a:spcBef>
                <a:spcPts val="0"/>
              </a:spcBef>
              <a:spcAft>
                <a:spcPts val="0"/>
              </a:spcAft>
              <a:buNone/>
            </a:pPr>
            <a:r>
              <a:rPr lang="en-IN" sz="1400" b="0" i="0" u="none" strike="noStrike" cap="none">
                <a:solidFill>
                  <a:srgbClr val="000000"/>
                </a:solidFill>
                <a:latin typeface="Arial"/>
                <a:ea typeface="Arial"/>
                <a:cs typeface="Arial"/>
                <a:sym typeface="Arial"/>
              </a:rPr>
              <a:t>            &lt;h1&gt;What Does WWF Do?&lt;/h1&gt;</a:t>
            </a:r>
            <a:endParaRPr/>
          </a:p>
          <a:p>
            <a:pPr marL="0" marR="0" lvl="0" indent="0" algn="l" rtl="0">
              <a:lnSpc>
                <a:spcPct val="100000"/>
              </a:lnSpc>
              <a:spcBef>
                <a:spcPts val="0"/>
              </a:spcBef>
              <a:spcAft>
                <a:spcPts val="0"/>
              </a:spcAft>
              <a:buNone/>
            </a:pPr>
            <a:r>
              <a:rPr lang="en-IN" sz="1400" b="0" i="0" u="none" strike="noStrike" cap="none">
                <a:solidFill>
                  <a:srgbClr val="000000"/>
                </a:solidFill>
                <a:latin typeface="Arial"/>
                <a:ea typeface="Arial"/>
                <a:cs typeface="Arial"/>
                <a:sym typeface="Arial"/>
              </a:rPr>
              <a:t>            &lt;p&gt;WWF's mission:&lt;/p&gt;</a:t>
            </a:r>
            <a:endParaRPr/>
          </a:p>
          <a:p>
            <a:pPr marL="0" marR="0" lvl="0" indent="0" algn="l" rtl="0">
              <a:lnSpc>
                <a:spcPct val="100000"/>
              </a:lnSpc>
              <a:spcBef>
                <a:spcPts val="0"/>
              </a:spcBef>
              <a:spcAft>
                <a:spcPts val="0"/>
              </a:spcAft>
              <a:buNone/>
            </a:pPr>
            <a:r>
              <a:rPr lang="en-IN" sz="1400" b="0" i="0" u="none" strike="noStrike" cap="none">
                <a:solidFill>
                  <a:srgbClr val="000000"/>
                </a:solidFill>
                <a:latin typeface="Arial"/>
                <a:ea typeface="Arial"/>
                <a:cs typeface="Arial"/>
                <a:sym typeface="Arial"/>
              </a:rPr>
              <a:t>        &lt;/header&gt;</a:t>
            </a:r>
            <a:endParaRPr/>
          </a:p>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None/>
            </a:pPr>
            <a:r>
              <a:rPr lang="en-IN" sz="1400" b="0" i="0" u="none" strike="noStrike" cap="none">
                <a:solidFill>
                  <a:srgbClr val="000000"/>
                </a:solidFill>
                <a:latin typeface="Arial"/>
                <a:ea typeface="Arial"/>
                <a:cs typeface="Arial"/>
                <a:sym typeface="Arial"/>
              </a:rPr>
              <a:t>        &lt;p&gt;</a:t>
            </a:r>
            <a:endParaRPr/>
          </a:p>
          <a:p>
            <a:pPr marL="0" marR="0" lvl="0" indent="0" algn="l" rtl="0">
              <a:lnSpc>
                <a:spcPct val="100000"/>
              </a:lnSpc>
              <a:spcBef>
                <a:spcPts val="0"/>
              </a:spcBef>
              <a:spcAft>
                <a:spcPts val="0"/>
              </a:spcAft>
              <a:buNone/>
            </a:pPr>
            <a:r>
              <a:rPr lang="en-IN" sz="1400" b="0" i="0" u="none" strike="noStrike" cap="none">
                <a:solidFill>
                  <a:srgbClr val="000000"/>
                </a:solidFill>
                <a:latin typeface="Arial"/>
                <a:ea typeface="Arial"/>
                <a:cs typeface="Arial"/>
                <a:sym typeface="Arial"/>
              </a:rPr>
              <a:t>            WWF's mission is to stop the degradation of our planet's natural</a:t>
            </a:r>
            <a:endParaRPr/>
          </a:p>
          <a:p>
            <a:pPr marL="0" marR="0" lvl="0" indent="0" algn="l" rtl="0">
              <a:lnSpc>
                <a:spcPct val="100000"/>
              </a:lnSpc>
              <a:spcBef>
                <a:spcPts val="0"/>
              </a:spcBef>
              <a:spcAft>
                <a:spcPts val="0"/>
              </a:spcAft>
              <a:buNone/>
            </a:pPr>
            <a:r>
              <a:rPr lang="en-IN" sz="1400" b="0" i="0" u="none" strike="noStrike" cap="none">
                <a:solidFill>
                  <a:srgbClr val="000000"/>
                </a:solidFill>
                <a:latin typeface="Arial"/>
                <a:ea typeface="Arial"/>
                <a:cs typeface="Arial"/>
                <a:sym typeface="Arial"/>
              </a:rPr>
              <a:t>            environment, and build a future in which humans live in harmony</a:t>
            </a:r>
            <a:endParaRPr/>
          </a:p>
          <a:p>
            <a:pPr marL="0" marR="0" lvl="0" indent="0" algn="l" rtl="0">
              <a:lnSpc>
                <a:spcPct val="100000"/>
              </a:lnSpc>
              <a:spcBef>
                <a:spcPts val="0"/>
              </a:spcBef>
              <a:spcAft>
                <a:spcPts val="0"/>
              </a:spcAft>
              <a:buNone/>
            </a:pPr>
            <a:r>
              <a:rPr lang="en-IN" sz="1400" b="0" i="0" u="none" strike="noStrike" cap="none">
                <a:solidFill>
                  <a:srgbClr val="000000"/>
                </a:solidFill>
                <a:latin typeface="Arial"/>
                <a:ea typeface="Arial"/>
                <a:cs typeface="Arial"/>
                <a:sym typeface="Arial"/>
              </a:rPr>
              <a:t>            with nature.</a:t>
            </a:r>
            <a:endParaRPr/>
          </a:p>
          <a:p>
            <a:pPr marL="0" marR="0" lvl="0" indent="0" algn="l" rtl="0">
              <a:lnSpc>
                <a:spcPct val="100000"/>
              </a:lnSpc>
              <a:spcBef>
                <a:spcPts val="0"/>
              </a:spcBef>
              <a:spcAft>
                <a:spcPts val="0"/>
              </a:spcAft>
              <a:buNone/>
            </a:pPr>
            <a:r>
              <a:rPr lang="en-IN" sz="1400" b="0" i="0" u="none" strike="noStrike" cap="none">
                <a:solidFill>
                  <a:srgbClr val="000000"/>
                </a:solidFill>
                <a:latin typeface="Arial"/>
                <a:ea typeface="Arial"/>
                <a:cs typeface="Arial"/>
                <a:sym typeface="Arial"/>
              </a:rPr>
              <a:t>        &lt;/p&gt;</a:t>
            </a:r>
            <a:endParaRPr/>
          </a:p>
          <a:p>
            <a:pPr marL="0" marR="0" lvl="0" indent="0" algn="l" rtl="0">
              <a:lnSpc>
                <a:spcPct val="100000"/>
              </a:lnSpc>
              <a:spcBef>
                <a:spcPts val="0"/>
              </a:spcBef>
              <a:spcAft>
                <a:spcPts val="0"/>
              </a:spcAft>
              <a:buNone/>
            </a:pPr>
            <a:r>
              <a:rPr lang="en-IN" sz="1400" b="0" i="0" u="none" strike="noStrike" cap="none">
                <a:solidFill>
                  <a:srgbClr val="000000"/>
                </a:solidFill>
                <a:latin typeface="Arial"/>
                <a:ea typeface="Arial"/>
                <a:cs typeface="Arial"/>
                <a:sym typeface="Arial"/>
              </a:rPr>
              <a:t>    &lt;/article&gt;</a:t>
            </a:r>
            <a:endParaRPr/>
          </a:p>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None/>
            </a:pPr>
            <a:r>
              <a:rPr lang="en-IN" sz="1400" b="0" i="0" u="none" strike="noStrike" cap="none">
                <a:solidFill>
                  <a:srgbClr val="000000"/>
                </a:solidFill>
                <a:latin typeface="Arial"/>
                <a:ea typeface="Arial"/>
                <a:cs typeface="Arial"/>
                <a:sym typeface="Arial"/>
              </a:rPr>
              <a:t>&lt;/body&gt;</a:t>
            </a:r>
            <a:endParaRPr/>
          </a:p>
          <a:p>
            <a:pPr marL="0" marR="0" lvl="0" indent="0" algn="l" rtl="0">
              <a:lnSpc>
                <a:spcPct val="100000"/>
              </a:lnSpc>
              <a:spcBef>
                <a:spcPts val="0"/>
              </a:spcBef>
              <a:spcAft>
                <a:spcPts val="0"/>
              </a:spcAft>
              <a:buNone/>
            </a:pPr>
            <a:r>
              <a:rPr lang="en-IN" sz="1400" b="0" i="0" u="none" strike="noStrike" cap="none">
                <a:solidFill>
                  <a:srgbClr val="000000"/>
                </a:solidFill>
                <a:latin typeface="Arial"/>
                <a:ea typeface="Arial"/>
                <a:cs typeface="Arial"/>
                <a:sym typeface="Arial"/>
              </a:rPr>
              <a:t>&lt;/html&gt;</a:t>
            </a:r>
            <a:endParaRPr sz="1400" b="0" i="0" u="none" strike="noStrike" cap="none">
              <a:solidFill>
                <a:srgbClr val="000000"/>
              </a:solidFill>
              <a:latin typeface="Arial"/>
              <a:ea typeface="Arial"/>
              <a:cs typeface="Arial"/>
              <a:sym typeface="Arial"/>
            </a:endParaRPr>
          </a:p>
        </p:txBody>
      </p:sp>
      <p:sp>
        <p:nvSpPr>
          <p:cNvPr id="255" name="Google Shape;255;p32"/>
          <p:cNvSpPr txBox="1"/>
          <p:nvPr/>
        </p:nvSpPr>
        <p:spPr>
          <a:xfrm>
            <a:off x="4503175" y="4318198"/>
            <a:ext cx="2005781"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IN" sz="1800" b="1" i="0" u="none" strike="noStrike" cap="none">
                <a:solidFill>
                  <a:srgbClr val="000000"/>
                </a:solidFill>
                <a:latin typeface="Times New Roman"/>
                <a:ea typeface="Times New Roman"/>
                <a:cs typeface="Times New Roman"/>
                <a:sym typeface="Times New Roman"/>
              </a:rPr>
              <a:t>Output:</a:t>
            </a:r>
            <a:endParaRPr sz="1800" b="1" i="0" u="none" strike="noStrike" cap="none">
              <a:solidFill>
                <a:srgbClr val="000000"/>
              </a:solidFill>
              <a:latin typeface="Times New Roman"/>
              <a:ea typeface="Times New Roman"/>
              <a:cs typeface="Times New Roman"/>
              <a:sym typeface="Times New Roman"/>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73"/>
        <p:cNvGrpSpPr/>
        <p:nvPr/>
      </p:nvGrpSpPr>
      <p:grpSpPr>
        <a:xfrm>
          <a:off x="0" y="0"/>
          <a:ext cx="0" cy="0"/>
          <a:chOff x="0" y="0"/>
          <a:chExt cx="0" cy="0"/>
        </a:xfrm>
      </p:grpSpPr>
      <p:sp>
        <p:nvSpPr>
          <p:cNvPr id="274" name="Google Shape;274;p35"/>
          <p:cNvSpPr txBox="1">
            <a:spLocks noGrp="1"/>
          </p:cNvSpPr>
          <p:nvPr>
            <p:ph type="title"/>
          </p:nvPr>
        </p:nvSpPr>
        <p:spPr>
          <a:xfrm>
            <a:off x="0" y="0"/>
            <a:ext cx="6477000" cy="838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IN" b="1"/>
              <a:t>HTML &lt;nav&gt; Element</a:t>
            </a:r>
            <a:endParaRPr/>
          </a:p>
        </p:txBody>
      </p:sp>
      <p:sp>
        <p:nvSpPr>
          <p:cNvPr id="275" name="Google Shape;275;p35"/>
          <p:cNvSpPr txBox="1">
            <a:spLocks noGrp="1"/>
          </p:cNvSpPr>
          <p:nvPr>
            <p:ph type="body" idx="1"/>
          </p:nvPr>
        </p:nvSpPr>
        <p:spPr>
          <a:xfrm>
            <a:off x="457200" y="1371600"/>
            <a:ext cx="8229600" cy="4525963"/>
          </a:xfrm>
          <a:prstGeom prst="rect">
            <a:avLst/>
          </a:prstGeom>
          <a:noFill/>
          <a:ln>
            <a:noFill/>
          </a:ln>
        </p:spPr>
        <p:txBody>
          <a:bodyPr spcFirstLastPara="1" wrap="square" lIns="91425" tIns="45700" rIns="91425" bIns="45700" anchor="t" anchorCtr="0">
            <a:noAutofit/>
          </a:bodyPr>
          <a:lstStyle/>
          <a:p>
            <a:pPr marL="88900" lvl="0" indent="0" algn="l" rtl="0">
              <a:lnSpc>
                <a:spcPct val="100000"/>
              </a:lnSpc>
              <a:spcBef>
                <a:spcPts val="440"/>
              </a:spcBef>
              <a:spcAft>
                <a:spcPts val="0"/>
              </a:spcAft>
              <a:buSzPts val="2200"/>
              <a:buNone/>
            </a:pPr>
            <a:r>
              <a:rPr lang="en-IN"/>
              <a:t>The &lt;nav&gt; element defines a set of navigation links.</a:t>
            </a:r>
            <a:endParaRPr/>
          </a:p>
          <a:p>
            <a:pPr marL="88900" lvl="0" indent="0" algn="l" rtl="0">
              <a:lnSpc>
                <a:spcPct val="100000"/>
              </a:lnSpc>
              <a:spcBef>
                <a:spcPts val="440"/>
              </a:spcBef>
              <a:spcAft>
                <a:spcPts val="0"/>
              </a:spcAft>
              <a:buSzPts val="2200"/>
              <a:buNone/>
            </a:pPr>
            <a:r>
              <a:rPr lang="en-IN" b="1"/>
              <a:t>Code</a:t>
            </a:r>
            <a:endParaRPr/>
          </a:p>
          <a:p>
            <a:pPr marL="88900" lvl="0" indent="0" algn="l" rtl="0">
              <a:lnSpc>
                <a:spcPct val="100000"/>
              </a:lnSpc>
              <a:spcBef>
                <a:spcPts val="440"/>
              </a:spcBef>
              <a:spcAft>
                <a:spcPts val="0"/>
              </a:spcAft>
              <a:buSzPts val="2200"/>
              <a:buNone/>
            </a:pPr>
            <a:r>
              <a:rPr lang="en-IN" sz="1800"/>
              <a:t>&lt;!DOCTYPE html&gt;   </a:t>
            </a:r>
            <a:r>
              <a:rPr lang="en-IN" sz="1800" b="1"/>
              <a:t>                                                                    Output:</a:t>
            </a:r>
            <a:endParaRPr/>
          </a:p>
          <a:p>
            <a:pPr marL="88900" lvl="0" indent="0" algn="l" rtl="0">
              <a:lnSpc>
                <a:spcPct val="100000"/>
              </a:lnSpc>
              <a:spcBef>
                <a:spcPts val="440"/>
              </a:spcBef>
              <a:spcAft>
                <a:spcPts val="0"/>
              </a:spcAft>
              <a:buSzPts val="2200"/>
              <a:buNone/>
            </a:pPr>
            <a:r>
              <a:rPr lang="en-IN" sz="1800"/>
              <a:t>&lt;html&gt;</a:t>
            </a:r>
            <a:endParaRPr/>
          </a:p>
          <a:p>
            <a:pPr marL="88900" lvl="0" indent="0" algn="l" rtl="0">
              <a:lnSpc>
                <a:spcPct val="100000"/>
              </a:lnSpc>
              <a:spcBef>
                <a:spcPts val="440"/>
              </a:spcBef>
              <a:spcAft>
                <a:spcPts val="0"/>
              </a:spcAft>
              <a:buSzPts val="2200"/>
              <a:buNone/>
            </a:pPr>
            <a:r>
              <a:rPr lang="en-IN" sz="1800"/>
              <a:t>&lt;body&gt;</a:t>
            </a:r>
            <a:endParaRPr/>
          </a:p>
          <a:p>
            <a:pPr marL="88900" lvl="0" indent="0" algn="l" rtl="0">
              <a:lnSpc>
                <a:spcPct val="100000"/>
              </a:lnSpc>
              <a:spcBef>
                <a:spcPts val="440"/>
              </a:spcBef>
              <a:spcAft>
                <a:spcPts val="0"/>
              </a:spcAft>
              <a:buSzPts val="2200"/>
              <a:buNone/>
            </a:pPr>
            <a:endParaRPr sz="1800"/>
          </a:p>
          <a:p>
            <a:pPr marL="88900" lvl="0" indent="0" algn="l" rtl="0">
              <a:lnSpc>
                <a:spcPct val="100000"/>
              </a:lnSpc>
              <a:spcBef>
                <a:spcPts val="440"/>
              </a:spcBef>
              <a:spcAft>
                <a:spcPts val="0"/>
              </a:spcAft>
              <a:buSzPts val="2200"/>
              <a:buNone/>
            </a:pPr>
            <a:r>
              <a:rPr lang="en-IN" sz="1800"/>
              <a:t>    &lt;nav&gt;</a:t>
            </a:r>
            <a:endParaRPr/>
          </a:p>
          <a:p>
            <a:pPr marL="88900" lvl="0" indent="0" algn="l" rtl="0">
              <a:lnSpc>
                <a:spcPct val="100000"/>
              </a:lnSpc>
              <a:spcBef>
                <a:spcPts val="440"/>
              </a:spcBef>
              <a:spcAft>
                <a:spcPts val="0"/>
              </a:spcAft>
              <a:buSzPts val="2200"/>
              <a:buNone/>
            </a:pPr>
            <a:r>
              <a:rPr lang="en-IN" sz="1800"/>
              <a:t>        &lt;a href="/html/"&gt;HTML&lt;/a&gt; |</a:t>
            </a:r>
            <a:endParaRPr/>
          </a:p>
          <a:p>
            <a:pPr marL="88900" lvl="0" indent="0" algn="l" rtl="0">
              <a:lnSpc>
                <a:spcPct val="100000"/>
              </a:lnSpc>
              <a:spcBef>
                <a:spcPts val="440"/>
              </a:spcBef>
              <a:spcAft>
                <a:spcPts val="0"/>
              </a:spcAft>
              <a:buSzPts val="2200"/>
              <a:buNone/>
            </a:pPr>
            <a:r>
              <a:rPr lang="en-IN" sz="1800"/>
              <a:t>        &lt;a href="/css/"&gt;CSS&lt;/a&gt; |</a:t>
            </a:r>
            <a:endParaRPr/>
          </a:p>
          <a:p>
            <a:pPr marL="88900" lvl="0" indent="0" algn="l" rtl="0">
              <a:lnSpc>
                <a:spcPct val="100000"/>
              </a:lnSpc>
              <a:spcBef>
                <a:spcPts val="440"/>
              </a:spcBef>
              <a:spcAft>
                <a:spcPts val="0"/>
              </a:spcAft>
              <a:buSzPts val="2200"/>
              <a:buNone/>
            </a:pPr>
            <a:r>
              <a:rPr lang="en-IN" sz="1800"/>
              <a:t>        &lt;a href="/js/"&gt;JavaScript&lt;/a&gt; |</a:t>
            </a:r>
            <a:endParaRPr/>
          </a:p>
          <a:p>
            <a:pPr marL="88900" lvl="0" indent="0" algn="l" rtl="0">
              <a:lnSpc>
                <a:spcPct val="100000"/>
              </a:lnSpc>
              <a:spcBef>
                <a:spcPts val="440"/>
              </a:spcBef>
              <a:spcAft>
                <a:spcPts val="0"/>
              </a:spcAft>
              <a:buSzPts val="2200"/>
              <a:buNone/>
            </a:pPr>
            <a:r>
              <a:rPr lang="en-IN" sz="1800"/>
              <a:t>        &lt;a href="/jquery/"&gt;jQuery&lt;/a&gt;</a:t>
            </a:r>
            <a:endParaRPr/>
          </a:p>
          <a:p>
            <a:pPr marL="88900" lvl="0" indent="0" algn="l" rtl="0">
              <a:lnSpc>
                <a:spcPct val="100000"/>
              </a:lnSpc>
              <a:spcBef>
                <a:spcPts val="440"/>
              </a:spcBef>
              <a:spcAft>
                <a:spcPts val="0"/>
              </a:spcAft>
              <a:buSzPts val="2200"/>
              <a:buNone/>
            </a:pPr>
            <a:r>
              <a:rPr lang="en-IN" sz="1800"/>
              <a:t>    &lt;/nav&gt;</a:t>
            </a:r>
            <a:endParaRPr/>
          </a:p>
          <a:p>
            <a:pPr marL="88900" lvl="0" indent="0" algn="l" rtl="0">
              <a:lnSpc>
                <a:spcPct val="100000"/>
              </a:lnSpc>
              <a:spcBef>
                <a:spcPts val="440"/>
              </a:spcBef>
              <a:spcAft>
                <a:spcPts val="0"/>
              </a:spcAft>
              <a:buSzPts val="2200"/>
              <a:buNone/>
            </a:pPr>
            <a:endParaRPr sz="1800"/>
          </a:p>
          <a:p>
            <a:pPr marL="88900" lvl="0" indent="0" algn="l" rtl="0">
              <a:lnSpc>
                <a:spcPct val="100000"/>
              </a:lnSpc>
              <a:spcBef>
                <a:spcPts val="440"/>
              </a:spcBef>
              <a:spcAft>
                <a:spcPts val="0"/>
              </a:spcAft>
              <a:buSzPts val="2200"/>
              <a:buNone/>
            </a:pPr>
            <a:r>
              <a:rPr lang="en-IN" sz="1800"/>
              <a:t>&lt;/body&gt;</a:t>
            </a:r>
            <a:endParaRPr/>
          </a:p>
          <a:p>
            <a:pPr marL="88900" lvl="0" indent="0" algn="l" rtl="0">
              <a:lnSpc>
                <a:spcPct val="100000"/>
              </a:lnSpc>
              <a:spcBef>
                <a:spcPts val="440"/>
              </a:spcBef>
              <a:spcAft>
                <a:spcPts val="0"/>
              </a:spcAft>
              <a:buSzPts val="2200"/>
              <a:buNone/>
            </a:pPr>
            <a:r>
              <a:rPr lang="en-IN" sz="1800"/>
              <a:t>&lt;/html&gt;</a:t>
            </a:r>
            <a:endParaRPr/>
          </a:p>
          <a:p>
            <a:pPr marL="88900" lvl="0" indent="0" algn="l" rtl="0">
              <a:lnSpc>
                <a:spcPct val="100000"/>
              </a:lnSpc>
              <a:spcBef>
                <a:spcPts val="440"/>
              </a:spcBef>
              <a:spcAft>
                <a:spcPts val="0"/>
              </a:spcAft>
              <a:buSzPts val="2200"/>
              <a:buNone/>
            </a:pPr>
            <a:endParaRPr/>
          </a:p>
        </p:txBody>
      </p:sp>
      <p:pic>
        <p:nvPicPr>
          <p:cNvPr id="276" name="Google Shape;276;p35"/>
          <p:cNvPicPr preferRelativeResize="0"/>
          <p:nvPr/>
        </p:nvPicPr>
        <p:blipFill rotWithShape="1">
          <a:blip r:embed="rId3">
            <a:alphaModFix/>
          </a:blip>
          <a:srcRect l="67387" b="72047"/>
          <a:stretch/>
        </p:blipFill>
        <p:spPr>
          <a:xfrm>
            <a:off x="6115665" y="2651293"/>
            <a:ext cx="2895369" cy="632681"/>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05"/>
        <p:cNvGrpSpPr/>
        <p:nvPr/>
      </p:nvGrpSpPr>
      <p:grpSpPr>
        <a:xfrm>
          <a:off x="0" y="0"/>
          <a:ext cx="0" cy="0"/>
          <a:chOff x="0" y="0"/>
          <a:chExt cx="0" cy="0"/>
        </a:xfrm>
      </p:grpSpPr>
      <p:sp>
        <p:nvSpPr>
          <p:cNvPr id="206" name="Google Shape;206;p25"/>
          <p:cNvSpPr txBox="1">
            <a:spLocks noGrp="1"/>
          </p:cNvSpPr>
          <p:nvPr>
            <p:ph type="title"/>
          </p:nvPr>
        </p:nvSpPr>
        <p:spPr>
          <a:xfrm>
            <a:off x="0" y="0"/>
            <a:ext cx="6477000" cy="838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IN" b="1"/>
              <a:t>HTML &lt;section&gt; Element</a:t>
            </a:r>
            <a:endParaRPr/>
          </a:p>
        </p:txBody>
      </p:sp>
      <p:sp>
        <p:nvSpPr>
          <p:cNvPr id="207" name="Google Shape;207;p25"/>
          <p:cNvSpPr txBox="1">
            <a:spLocks noGrp="1"/>
          </p:cNvSpPr>
          <p:nvPr>
            <p:ph type="body" idx="1"/>
          </p:nvPr>
        </p:nvSpPr>
        <p:spPr>
          <a:xfrm>
            <a:off x="457200" y="1371600"/>
            <a:ext cx="8229600" cy="4525963"/>
          </a:xfrm>
          <a:prstGeom prst="rect">
            <a:avLst/>
          </a:prstGeom>
          <a:noFill/>
          <a:ln>
            <a:noFill/>
          </a:ln>
        </p:spPr>
        <p:txBody>
          <a:bodyPr spcFirstLastPara="1" wrap="square" lIns="91425" tIns="45700" rIns="91425" bIns="45700" anchor="t" anchorCtr="0">
            <a:noAutofit/>
          </a:bodyPr>
          <a:lstStyle/>
          <a:p>
            <a:pPr marL="457200" lvl="0" indent="-368300" algn="l" rtl="0">
              <a:lnSpc>
                <a:spcPct val="100000"/>
              </a:lnSpc>
              <a:spcBef>
                <a:spcPts val="440"/>
              </a:spcBef>
              <a:spcAft>
                <a:spcPts val="0"/>
              </a:spcAft>
              <a:buClr>
                <a:schemeClr val="dk1"/>
              </a:buClr>
              <a:buSzPts val="2200"/>
              <a:buChar char="•"/>
            </a:pPr>
            <a:r>
              <a:rPr lang="en-IN"/>
              <a:t>The &lt;section&gt; element defines a section in a document.</a:t>
            </a:r>
            <a:endParaRPr/>
          </a:p>
          <a:p>
            <a:pPr marL="457200" lvl="0" indent="-368300" algn="l" rtl="0">
              <a:lnSpc>
                <a:spcPct val="100000"/>
              </a:lnSpc>
              <a:spcBef>
                <a:spcPts val="440"/>
              </a:spcBef>
              <a:spcAft>
                <a:spcPts val="0"/>
              </a:spcAft>
              <a:buClr>
                <a:schemeClr val="dk1"/>
              </a:buClr>
              <a:buSzPts val="2200"/>
              <a:buChar char="•"/>
            </a:pPr>
            <a:r>
              <a:rPr lang="en-IN"/>
              <a:t>Examples of where a &lt;section&gt; element can be used:</a:t>
            </a:r>
            <a:endParaRPr/>
          </a:p>
          <a:p>
            <a:pPr marL="457200" lvl="0" indent="-368300" algn="l" rtl="0">
              <a:lnSpc>
                <a:spcPct val="100000"/>
              </a:lnSpc>
              <a:spcBef>
                <a:spcPts val="440"/>
              </a:spcBef>
              <a:spcAft>
                <a:spcPts val="0"/>
              </a:spcAft>
              <a:buSzPts val="2200"/>
              <a:buChar char="•"/>
            </a:pPr>
            <a:r>
              <a:rPr lang="en-IN"/>
              <a:t>Chapters</a:t>
            </a:r>
            <a:endParaRPr/>
          </a:p>
          <a:p>
            <a:pPr marL="457200" lvl="0" indent="-368300" algn="l" rtl="0">
              <a:lnSpc>
                <a:spcPct val="100000"/>
              </a:lnSpc>
              <a:spcBef>
                <a:spcPts val="440"/>
              </a:spcBef>
              <a:spcAft>
                <a:spcPts val="0"/>
              </a:spcAft>
              <a:buSzPts val="2200"/>
              <a:buChar char="•"/>
            </a:pPr>
            <a:r>
              <a:rPr lang="en-IN"/>
              <a:t>Introduction</a:t>
            </a:r>
            <a:endParaRPr/>
          </a:p>
          <a:p>
            <a:pPr marL="457200" lvl="0" indent="-368300" algn="l" rtl="0">
              <a:lnSpc>
                <a:spcPct val="100000"/>
              </a:lnSpc>
              <a:spcBef>
                <a:spcPts val="440"/>
              </a:spcBef>
              <a:spcAft>
                <a:spcPts val="0"/>
              </a:spcAft>
              <a:buSzPts val="2200"/>
              <a:buChar char="•"/>
            </a:pPr>
            <a:r>
              <a:rPr lang="en-IN"/>
              <a:t>News items</a:t>
            </a:r>
            <a:endParaRPr/>
          </a:p>
          <a:p>
            <a:pPr marL="457200" lvl="0" indent="-368300" algn="l" rtl="0">
              <a:lnSpc>
                <a:spcPct val="100000"/>
              </a:lnSpc>
              <a:spcBef>
                <a:spcPts val="440"/>
              </a:spcBef>
              <a:spcAft>
                <a:spcPts val="0"/>
              </a:spcAft>
              <a:buSzPts val="2200"/>
              <a:buChar char="•"/>
            </a:pPr>
            <a:r>
              <a:rPr lang="en-IN"/>
              <a:t>Contact information</a:t>
            </a:r>
            <a:endParaRPr/>
          </a:p>
          <a:p>
            <a:pPr marL="88900" lvl="0" indent="0" algn="l" rtl="0">
              <a:lnSpc>
                <a:spcPct val="100000"/>
              </a:lnSpc>
              <a:spcBef>
                <a:spcPts val="440"/>
              </a:spcBef>
              <a:spcAft>
                <a:spcPts val="0"/>
              </a:spcAft>
              <a:buSzPts val="2200"/>
              <a:buNone/>
            </a:pPr>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11"/>
        <p:cNvGrpSpPr/>
        <p:nvPr/>
      </p:nvGrpSpPr>
      <p:grpSpPr>
        <a:xfrm>
          <a:off x="0" y="0"/>
          <a:ext cx="0" cy="0"/>
          <a:chOff x="0" y="0"/>
          <a:chExt cx="0" cy="0"/>
        </a:xfrm>
      </p:grpSpPr>
      <p:sp>
        <p:nvSpPr>
          <p:cNvPr id="212" name="Google Shape;212;p26"/>
          <p:cNvSpPr txBox="1">
            <a:spLocks noGrp="1"/>
          </p:cNvSpPr>
          <p:nvPr>
            <p:ph type="title"/>
          </p:nvPr>
        </p:nvSpPr>
        <p:spPr>
          <a:xfrm>
            <a:off x="0" y="0"/>
            <a:ext cx="6477000" cy="838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IN" b="1"/>
              <a:t>Example</a:t>
            </a:r>
            <a:endParaRPr b="1"/>
          </a:p>
        </p:txBody>
      </p:sp>
      <p:sp>
        <p:nvSpPr>
          <p:cNvPr id="213" name="Google Shape;213;p26"/>
          <p:cNvSpPr txBox="1">
            <a:spLocks noGrp="1"/>
          </p:cNvSpPr>
          <p:nvPr>
            <p:ph type="body" idx="1"/>
          </p:nvPr>
        </p:nvSpPr>
        <p:spPr>
          <a:xfrm>
            <a:off x="457200" y="1371600"/>
            <a:ext cx="8229600" cy="4525963"/>
          </a:xfrm>
          <a:prstGeom prst="rect">
            <a:avLst/>
          </a:prstGeom>
          <a:noFill/>
          <a:ln>
            <a:noFill/>
          </a:ln>
        </p:spPr>
        <p:txBody>
          <a:bodyPr spcFirstLastPara="1" wrap="square" lIns="91425" tIns="45700" rIns="91425" bIns="45700" anchor="t" anchorCtr="0">
            <a:noAutofit/>
          </a:bodyPr>
          <a:lstStyle/>
          <a:p>
            <a:pPr marL="88900" lvl="0" indent="0" algn="l" rtl="0">
              <a:lnSpc>
                <a:spcPct val="100000"/>
              </a:lnSpc>
              <a:spcBef>
                <a:spcPts val="440"/>
              </a:spcBef>
              <a:spcAft>
                <a:spcPts val="0"/>
              </a:spcAft>
              <a:buSzPts val="2200"/>
              <a:buNone/>
            </a:pPr>
            <a:r>
              <a:rPr lang="en-IN"/>
              <a:t>Two sections in a document:</a:t>
            </a:r>
            <a:endParaRPr/>
          </a:p>
          <a:p>
            <a:pPr marL="88900" lvl="0" indent="0" algn="l" rtl="0">
              <a:lnSpc>
                <a:spcPct val="100000"/>
              </a:lnSpc>
              <a:spcBef>
                <a:spcPts val="440"/>
              </a:spcBef>
              <a:spcAft>
                <a:spcPts val="0"/>
              </a:spcAft>
              <a:buSzPts val="2200"/>
              <a:buNone/>
            </a:pPr>
            <a:r>
              <a:rPr lang="en-IN" b="1"/>
              <a:t>CODE:</a:t>
            </a:r>
            <a:endParaRPr/>
          </a:p>
          <a:p>
            <a:pPr marL="88900" lvl="0" indent="0" algn="l" rtl="0">
              <a:lnSpc>
                <a:spcPct val="100000"/>
              </a:lnSpc>
              <a:spcBef>
                <a:spcPts val="440"/>
              </a:spcBef>
              <a:spcAft>
                <a:spcPts val="0"/>
              </a:spcAft>
              <a:buSzPts val="2200"/>
              <a:buNone/>
            </a:pPr>
            <a:r>
              <a:rPr lang="en-IN" sz="1600"/>
              <a:t>&lt;section&gt;</a:t>
            </a:r>
            <a:br>
              <a:rPr lang="en-IN" sz="1600"/>
            </a:br>
            <a:r>
              <a:rPr lang="en-IN" sz="1600"/>
              <a:t>&lt;h1&gt;WWF&lt;/h1&gt;</a:t>
            </a:r>
            <a:br>
              <a:rPr lang="en-IN" sz="1600"/>
            </a:br>
            <a:r>
              <a:rPr lang="en-IN" sz="1600"/>
              <a:t>&lt;p&gt;The World Wide Fund for Nature (WWF) is an international organization working on issues regarding the conservation, research and restoration of the environment, formerly named the World Wildlife Fund. WWF was founded in 1961.&lt;/p&gt;</a:t>
            </a:r>
            <a:br>
              <a:rPr lang="en-IN" sz="1600"/>
            </a:br>
            <a:r>
              <a:rPr lang="en-IN" sz="1600"/>
              <a:t>&lt;/section&gt;</a:t>
            </a:r>
            <a:br>
              <a:rPr lang="en-IN" sz="1600"/>
            </a:br>
            <a:br>
              <a:rPr lang="en-IN" sz="1600"/>
            </a:br>
            <a:r>
              <a:rPr lang="en-IN" sz="1600"/>
              <a:t>&lt;section&gt;</a:t>
            </a:r>
            <a:br>
              <a:rPr lang="en-IN" sz="1600"/>
            </a:br>
            <a:r>
              <a:rPr lang="en-IN" sz="1600"/>
              <a:t>&lt;h1&gt;WWF's Panda symbol&lt;/h1&gt;</a:t>
            </a:r>
            <a:br>
              <a:rPr lang="en-IN" sz="1600"/>
            </a:br>
            <a:r>
              <a:rPr lang="en-IN" sz="1600"/>
              <a:t>&lt;p&gt;The Panda has become the symbol of WWF. The well-known panda logo of WWF originated from a panda named Chi Chi that was transferred from the Beijing Zoo to the London Zoo in the same year of the establishment of WWF.&lt;/p&gt;</a:t>
            </a:r>
            <a:br>
              <a:rPr lang="en-IN" sz="1600"/>
            </a:br>
            <a:r>
              <a:rPr lang="en-IN" sz="1600"/>
              <a:t>&lt;/section&gt;</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17"/>
        <p:cNvGrpSpPr/>
        <p:nvPr/>
      </p:nvGrpSpPr>
      <p:grpSpPr>
        <a:xfrm>
          <a:off x="0" y="0"/>
          <a:ext cx="0" cy="0"/>
          <a:chOff x="0" y="0"/>
          <a:chExt cx="0" cy="0"/>
        </a:xfrm>
      </p:grpSpPr>
      <p:sp>
        <p:nvSpPr>
          <p:cNvPr id="218" name="Google Shape;218;p27"/>
          <p:cNvSpPr txBox="1">
            <a:spLocks noGrp="1"/>
          </p:cNvSpPr>
          <p:nvPr>
            <p:ph type="title"/>
          </p:nvPr>
        </p:nvSpPr>
        <p:spPr>
          <a:xfrm>
            <a:off x="0" y="0"/>
            <a:ext cx="6477000" cy="838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IN" b="1"/>
              <a:t>Output</a:t>
            </a:r>
            <a:endParaRPr b="1"/>
          </a:p>
        </p:txBody>
      </p:sp>
      <p:pic>
        <p:nvPicPr>
          <p:cNvPr id="219" name="Google Shape;219;p27"/>
          <p:cNvPicPr preferRelativeResize="0"/>
          <p:nvPr/>
        </p:nvPicPr>
        <p:blipFill rotWithShape="1">
          <a:blip r:embed="rId3">
            <a:alphaModFix/>
          </a:blip>
          <a:srcRect l="50901" b="28118"/>
          <a:stretch/>
        </p:blipFill>
        <p:spPr>
          <a:xfrm>
            <a:off x="4719483" y="3274142"/>
            <a:ext cx="4286865" cy="3116825"/>
          </a:xfrm>
          <a:prstGeom prst="rect">
            <a:avLst/>
          </a:prstGeom>
          <a:noFill/>
          <a:ln>
            <a:noFill/>
          </a:ln>
        </p:spPr>
      </p:pic>
      <p:sp>
        <p:nvSpPr>
          <p:cNvPr id="220" name="Google Shape;220;p27"/>
          <p:cNvSpPr txBox="1"/>
          <p:nvPr/>
        </p:nvSpPr>
        <p:spPr>
          <a:xfrm>
            <a:off x="137652" y="1042219"/>
            <a:ext cx="4434348" cy="543225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IN" sz="2800" b="0" i="0" u="none" strike="noStrike" cap="none">
                <a:solidFill>
                  <a:srgbClr val="000000"/>
                </a:solidFill>
                <a:latin typeface="Times New Roman"/>
                <a:ea typeface="Times New Roman"/>
                <a:cs typeface="Times New Roman"/>
                <a:sym typeface="Times New Roman"/>
              </a:rPr>
              <a:t>Code:</a:t>
            </a:r>
            <a:endParaRPr/>
          </a:p>
          <a:p>
            <a:pPr marL="0" marR="0" lvl="0" indent="0" algn="l" rtl="0">
              <a:lnSpc>
                <a:spcPct val="100000"/>
              </a:lnSpc>
              <a:spcBef>
                <a:spcPts val="0"/>
              </a:spcBef>
              <a:spcAft>
                <a:spcPts val="0"/>
              </a:spcAft>
              <a:buNone/>
            </a:pPr>
            <a:r>
              <a:rPr lang="en-IN" sz="1100" b="0" i="0" u="none" strike="noStrike" cap="none">
                <a:solidFill>
                  <a:srgbClr val="000000"/>
                </a:solidFill>
                <a:latin typeface="Times New Roman"/>
                <a:ea typeface="Times New Roman"/>
                <a:cs typeface="Times New Roman"/>
                <a:sym typeface="Times New Roman"/>
              </a:rPr>
              <a:t>&lt;!DOCTYPE html&gt;</a:t>
            </a:r>
            <a:endParaRPr/>
          </a:p>
          <a:p>
            <a:pPr marL="0" marR="0" lvl="0" indent="0" algn="l" rtl="0">
              <a:lnSpc>
                <a:spcPct val="100000"/>
              </a:lnSpc>
              <a:spcBef>
                <a:spcPts val="0"/>
              </a:spcBef>
              <a:spcAft>
                <a:spcPts val="0"/>
              </a:spcAft>
              <a:buNone/>
            </a:pPr>
            <a:r>
              <a:rPr lang="en-IN" sz="1100" b="0" i="0" u="none" strike="noStrike" cap="none">
                <a:solidFill>
                  <a:srgbClr val="000000"/>
                </a:solidFill>
                <a:latin typeface="Times New Roman"/>
                <a:ea typeface="Times New Roman"/>
                <a:cs typeface="Times New Roman"/>
                <a:sym typeface="Times New Roman"/>
              </a:rPr>
              <a:t>&lt;html&gt;</a:t>
            </a:r>
            <a:endParaRPr/>
          </a:p>
          <a:p>
            <a:pPr marL="0" marR="0" lvl="0" indent="0" algn="l" rtl="0">
              <a:lnSpc>
                <a:spcPct val="100000"/>
              </a:lnSpc>
              <a:spcBef>
                <a:spcPts val="0"/>
              </a:spcBef>
              <a:spcAft>
                <a:spcPts val="0"/>
              </a:spcAft>
              <a:buNone/>
            </a:pPr>
            <a:r>
              <a:rPr lang="en-IN" sz="1100" b="0" i="0" u="none" strike="noStrike" cap="none">
                <a:solidFill>
                  <a:srgbClr val="000000"/>
                </a:solidFill>
                <a:latin typeface="Times New Roman"/>
                <a:ea typeface="Times New Roman"/>
                <a:cs typeface="Times New Roman"/>
                <a:sym typeface="Times New Roman"/>
              </a:rPr>
              <a:t>&lt;head&gt;</a:t>
            </a:r>
            <a:endParaRPr/>
          </a:p>
          <a:p>
            <a:pPr marL="0" marR="0" lvl="0" indent="0" algn="l" rtl="0">
              <a:lnSpc>
                <a:spcPct val="100000"/>
              </a:lnSpc>
              <a:spcBef>
                <a:spcPts val="0"/>
              </a:spcBef>
              <a:spcAft>
                <a:spcPts val="0"/>
              </a:spcAft>
              <a:buNone/>
            </a:pPr>
            <a:r>
              <a:rPr lang="en-IN" sz="1100" b="0" i="0" u="none" strike="noStrike" cap="none">
                <a:solidFill>
                  <a:srgbClr val="000000"/>
                </a:solidFill>
                <a:latin typeface="Times New Roman"/>
                <a:ea typeface="Times New Roman"/>
                <a:cs typeface="Times New Roman"/>
                <a:sym typeface="Times New Roman"/>
              </a:rPr>
              <a:t>    &lt;title&gt;Section Example&lt;/title&gt;</a:t>
            </a:r>
            <a:endParaRPr/>
          </a:p>
          <a:p>
            <a:pPr marL="0" marR="0" lvl="0" indent="0" algn="l" rtl="0">
              <a:lnSpc>
                <a:spcPct val="100000"/>
              </a:lnSpc>
              <a:spcBef>
                <a:spcPts val="0"/>
              </a:spcBef>
              <a:spcAft>
                <a:spcPts val="0"/>
              </a:spcAft>
              <a:buNone/>
            </a:pPr>
            <a:r>
              <a:rPr lang="en-IN" sz="1100" b="0" i="0" u="none" strike="noStrike" cap="none">
                <a:solidFill>
                  <a:srgbClr val="000000"/>
                </a:solidFill>
                <a:latin typeface="Times New Roman"/>
                <a:ea typeface="Times New Roman"/>
                <a:cs typeface="Times New Roman"/>
                <a:sym typeface="Times New Roman"/>
              </a:rPr>
              <a:t>&lt;/head&gt;</a:t>
            </a:r>
            <a:endParaRPr/>
          </a:p>
          <a:p>
            <a:pPr marL="0" marR="0" lvl="0" indent="0" algn="l" rtl="0">
              <a:lnSpc>
                <a:spcPct val="100000"/>
              </a:lnSpc>
              <a:spcBef>
                <a:spcPts val="0"/>
              </a:spcBef>
              <a:spcAft>
                <a:spcPts val="0"/>
              </a:spcAft>
              <a:buNone/>
            </a:pPr>
            <a:r>
              <a:rPr lang="en-IN" sz="1100" b="0" i="0" u="none" strike="noStrike" cap="none">
                <a:solidFill>
                  <a:srgbClr val="000000"/>
                </a:solidFill>
                <a:latin typeface="Times New Roman"/>
                <a:ea typeface="Times New Roman"/>
                <a:cs typeface="Times New Roman"/>
                <a:sym typeface="Times New Roman"/>
              </a:rPr>
              <a:t>&lt;body&gt;</a:t>
            </a:r>
            <a:endParaRPr/>
          </a:p>
          <a:p>
            <a:pPr marL="0" marR="0" lvl="0" indent="0" algn="l" rtl="0">
              <a:lnSpc>
                <a:spcPct val="100000"/>
              </a:lnSpc>
              <a:spcBef>
                <a:spcPts val="0"/>
              </a:spcBef>
              <a:spcAft>
                <a:spcPts val="0"/>
              </a:spcAft>
              <a:buNone/>
            </a:pPr>
            <a:endParaRPr sz="1100" b="0" i="0" u="none" strike="noStrike" cap="none">
              <a:solidFill>
                <a:srgbClr val="000000"/>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r>
              <a:rPr lang="en-IN" sz="1100" b="0" i="0" u="none" strike="noStrike" cap="none">
                <a:solidFill>
                  <a:srgbClr val="000000"/>
                </a:solidFill>
                <a:latin typeface="Times New Roman"/>
                <a:ea typeface="Times New Roman"/>
                <a:cs typeface="Times New Roman"/>
                <a:sym typeface="Times New Roman"/>
              </a:rPr>
              <a:t>    &lt;section&gt;</a:t>
            </a:r>
            <a:endParaRPr/>
          </a:p>
          <a:p>
            <a:pPr marL="0" marR="0" lvl="0" indent="0" algn="l" rtl="0">
              <a:lnSpc>
                <a:spcPct val="100000"/>
              </a:lnSpc>
              <a:spcBef>
                <a:spcPts val="0"/>
              </a:spcBef>
              <a:spcAft>
                <a:spcPts val="0"/>
              </a:spcAft>
              <a:buNone/>
            </a:pPr>
            <a:r>
              <a:rPr lang="en-IN" sz="1100" b="0" i="0" u="none" strike="noStrike" cap="none">
                <a:solidFill>
                  <a:srgbClr val="000000"/>
                </a:solidFill>
                <a:latin typeface="Times New Roman"/>
                <a:ea typeface="Times New Roman"/>
                <a:cs typeface="Times New Roman"/>
                <a:sym typeface="Times New Roman"/>
              </a:rPr>
              <a:t>        &lt;h1&gt;WWF&lt;/h1&gt;</a:t>
            </a:r>
            <a:endParaRPr/>
          </a:p>
          <a:p>
            <a:pPr marL="0" marR="0" lvl="0" indent="0" algn="l" rtl="0">
              <a:lnSpc>
                <a:spcPct val="100000"/>
              </a:lnSpc>
              <a:spcBef>
                <a:spcPts val="0"/>
              </a:spcBef>
              <a:spcAft>
                <a:spcPts val="0"/>
              </a:spcAft>
              <a:buNone/>
            </a:pPr>
            <a:r>
              <a:rPr lang="en-IN" sz="1100" b="0" i="0" u="none" strike="noStrike" cap="none">
                <a:solidFill>
                  <a:srgbClr val="000000"/>
                </a:solidFill>
                <a:latin typeface="Times New Roman"/>
                <a:ea typeface="Times New Roman"/>
                <a:cs typeface="Times New Roman"/>
                <a:sym typeface="Times New Roman"/>
              </a:rPr>
              <a:t>        &lt;p&gt;</a:t>
            </a:r>
            <a:endParaRPr/>
          </a:p>
          <a:p>
            <a:pPr marL="0" marR="0" lvl="0" indent="0" algn="l" rtl="0">
              <a:lnSpc>
                <a:spcPct val="100000"/>
              </a:lnSpc>
              <a:spcBef>
                <a:spcPts val="0"/>
              </a:spcBef>
              <a:spcAft>
                <a:spcPts val="0"/>
              </a:spcAft>
              <a:buNone/>
            </a:pPr>
            <a:r>
              <a:rPr lang="en-IN" sz="1100" b="0" i="0" u="none" strike="noStrike" cap="none">
                <a:solidFill>
                  <a:srgbClr val="000000"/>
                </a:solidFill>
                <a:latin typeface="Times New Roman"/>
                <a:ea typeface="Times New Roman"/>
                <a:cs typeface="Times New Roman"/>
                <a:sym typeface="Times New Roman"/>
              </a:rPr>
              <a:t>            The World Wide Fund for Nature (WWF) is an international</a:t>
            </a:r>
            <a:endParaRPr/>
          </a:p>
          <a:p>
            <a:pPr marL="0" marR="0" lvl="0" indent="0" algn="l" rtl="0">
              <a:lnSpc>
                <a:spcPct val="100000"/>
              </a:lnSpc>
              <a:spcBef>
                <a:spcPts val="0"/>
              </a:spcBef>
              <a:spcAft>
                <a:spcPts val="0"/>
              </a:spcAft>
              <a:buNone/>
            </a:pPr>
            <a:r>
              <a:rPr lang="en-IN" sz="1100" b="0" i="0" u="none" strike="noStrike" cap="none">
                <a:solidFill>
                  <a:srgbClr val="000000"/>
                </a:solidFill>
                <a:latin typeface="Times New Roman"/>
                <a:ea typeface="Times New Roman"/>
                <a:cs typeface="Times New Roman"/>
                <a:sym typeface="Times New Roman"/>
              </a:rPr>
              <a:t>            organization working on issues regarding the conservation,</a:t>
            </a:r>
            <a:endParaRPr/>
          </a:p>
          <a:p>
            <a:pPr marL="0" marR="0" lvl="0" indent="0" algn="l" rtl="0">
              <a:lnSpc>
                <a:spcPct val="100000"/>
              </a:lnSpc>
              <a:spcBef>
                <a:spcPts val="0"/>
              </a:spcBef>
              <a:spcAft>
                <a:spcPts val="0"/>
              </a:spcAft>
              <a:buNone/>
            </a:pPr>
            <a:r>
              <a:rPr lang="en-IN" sz="1100" b="0" i="0" u="none" strike="noStrike" cap="none">
                <a:solidFill>
                  <a:srgbClr val="000000"/>
                </a:solidFill>
                <a:latin typeface="Times New Roman"/>
                <a:ea typeface="Times New Roman"/>
                <a:cs typeface="Times New Roman"/>
                <a:sym typeface="Times New Roman"/>
              </a:rPr>
              <a:t>            research and restoration of the environment, formerly named</a:t>
            </a:r>
            <a:endParaRPr/>
          </a:p>
          <a:p>
            <a:pPr marL="0" marR="0" lvl="0" indent="0" algn="l" rtl="0">
              <a:lnSpc>
                <a:spcPct val="100000"/>
              </a:lnSpc>
              <a:spcBef>
                <a:spcPts val="0"/>
              </a:spcBef>
              <a:spcAft>
                <a:spcPts val="0"/>
              </a:spcAft>
              <a:buNone/>
            </a:pPr>
            <a:r>
              <a:rPr lang="en-IN" sz="1100" b="0" i="0" u="none" strike="noStrike" cap="none">
                <a:solidFill>
                  <a:srgbClr val="000000"/>
                </a:solidFill>
                <a:latin typeface="Times New Roman"/>
                <a:ea typeface="Times New Roman"/>
                <a:cs typeface="Times New Roman"/>
                <a:sym typeface="Times New Roman"/>
              </a:rPr>
              <a:t>            the World Wildlife Fund. WWF was founded in 1961.</a:t>
            </a:r>
            <a:endParaRPr/>
          </a:p>
          <a:p>
            <a:pPr marL="0" marR="0" lvl="0" indent="0" algn="l" rtl="0">
              <a:lnSpc>
                <a:spcPct val="100000"/>
              </a:lnSpc>
              <a:spcBef>
                <a:spcPts val="0"/>
              </a:spcBef>
              <a:spcAft>
                <a:spcPts val="0"/>
              </a:spcAft>
              <a:buNone/>
            </a:pPr>
            <a:r>
              <a:rPr lang="en-IN" sz="1100" b="0" i="0" u="none" strike="noStrike" cap="none">
                <a:solidFill>
                  <a:srgbClr val="000000"/>
                </a:solidFill>
                <a:latin typeface="Times New Roman"/>
                <a:ea typeface="Times New Roman"/>
                <a:cs typeface="Times New Roman"/>
                <a:sym typeface="Times New Roman"/>
              </a:rPr>
              <a:t>        &lt;/p&gt;</a:t>
            </a:r>
            <a:endParaRPr/>
          </a:p>
          <a:p>
            <a:pPr marL="0" marR="0" lvl="0" indent="0" algn="l" rtl="0">
              <a:lnSpc>
                <a:spcPct val="100000"/>
              </a:lnSpc>
              <a:spcBef>
                <a:spcPts val="0"/>
              </a:spcBef>
              <a:spcAft>
                <a:spcPts val="0"/>
              </a:spcAft>
              <a:buNone/>
            </a:pPr>
            <a:r>
              <a:rPr lang="en-IN" sz="1100" b="0" i="0" u="none" strike="noStrike" cap="none">
                <a:solidFill>
                  <a:srgbClr val="000000"/>
                </a:solidFill>
                <a:latin typeface="Times New Roman"/>
                <a:ea typeface="Times New Roman"/>
                <a:cs typeface="Times New Roman"/>
                <a:sym typeface="Times New Roman"/>
              </a:rPr>
              <a:t>    &lt;/section&gt;</a:t>
            </a:r>
            <a:endParaRPr/>
          </a:p>
          <a:p>
            <a:pPr marL="0" marR="0" lvl="0" indent="0" algn="l" rtl="0">
              <a:lnSpc>
                <a:spcPct val="100000"/>
              </a:lnSpc>
              <a:spcBef>
                <a:spcPts val="0"/>
              </a:spcBef>
              <a:spcAft>
                <a:spcPts val="0"/>
              </a:spcAft>
              <a:buNone/>
            </a:pPr>
            <a:endParaRPr sz="1100" b="0" i="0" u="none" strike="noStrike" cap="none">
              <a:solidFill>
                <a:srgbClr val="000000"/>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r>
              <a:rPr lang="en-IN" sz="1100" b="0" i="0" u="none" strike="noStrike" cap="none">
                <a:solidFill>
                  <a:srgbClr val="000000"/>
                </a:solidFill>
                <a:latin typeface="Times New Roman"/>
                <a:ea typeface="Times New Roman"/>
                <a:cs typeface="Times New Roman"/>
                <a:sym typeface="Times New Roman"/>
              </a:rPr>
              <a:t>    &lt;section&gt;</a:t>
            </a:r>
            <a:endParaRPr/>
          </a:p>
          <a:p>
            <a:pPr marL="0" marR="0" lvl="0" indent="0" algn="l" rtl="0">
              <a:lnSpc>
                <a:spcPct val="100000"/>
              </a:lnSpc>
              <a:spcBef>
                <a:spcPts val="0"/>
              </a:spcBef>
              <a:spcAft>
                <a:spcPts val="0"/>
              </a:spcAft>
              <a:buNone/>
            </a:pPr>
            <a:r>
              <a:rPr lang="en-IN" sz="1100" b="0" i="0" u="none" strike="noStrike" cap="none">
                <a:solidFill>
                  <a:srgbClr val="000000"/>
                </a:solidFill>
                <a:latin typeface="Times New Roman"/>
                <a:ea typeface="Times New Roman"/>
                <a:cs typeface="Times New Roman"/>
                <a:sym typeface="Times New Roman"/>
              </a:rPr>
              <a:t>        &lt;h1&gt;WWF's Panda symbol&lt;/h1&gt;</a:t>
            </a:r>
            <a:endParaRPr/>
          </a:p>
          <a:p>
            <a:pPr marL="0" marR="0" lvl="0" indent="0" algn="l" rtl="0">
              <a:lnSpc>
                <a:spcPct val="100000"/>
              </a:lnSpc>
              <a:spcBef>
                <a:spcPts val="0"/>
              </a:spcBef>
              <a:spcAft>
                <a:spcPts val="0"/>
              </a:spcAft>
              <a:buNone/>
            </a:pPr>
            <a:r>
              <a:rPr lang="en-IN" sz="1100" b="0" i="0" u="none" strike="noStrike" cap="none">
                <a:solidFill>
                  <a:srgbClr val="000000"/>
                </a:solidFill>
                <a:latin typeface="Times New Roman"/>
                <a:ea typeface="Times New Roman"/>
                <a:cs typeface="Times New Roman"/>
                <a:sym typeface="Times New Roman"/>
              </a:rPr>
              <a:t>        &lt;p&gt;</a:t>
            </a:r>
            <a:endParaRPr/>
          </a:p>
          <a:p>
            <a:pPr marL="0" marR="0" lvl="0" indent="0" algn="l" rtl="0">
              <a:lnSpc>
                <a:spcPct val="100000"/>
              </a:lnSpc>
              <a:spcBef>
                <a:spcPts val="0"/>
              </a:spcBef>
              <a:spcAft>
                <a:spcPts val="0"/>
              </a:spcAft>
              <a:buNone/>
            </a:pPr>
            <a:r>
              <a:rPr lang="en-IN" sz="1100" b="0" i="0" u="none" strike="noStrike" cap="none">
                <a:solidFill>
                  <a:srgbClr val="000000"/>
                </a:solidFill>
                <a:latin typeface="Times New Roman"/>
                <a:ea typeface="Times New Roman"/>
                <a:cs typeface="Times New Roman"/>
                <a:sym typeface="Times New Roman"/>
              </a:rPr>
              <a:t>            The Panda has become the symbol of WWF. The well-known panda</a:t>
            </a:r>
            <a:endParaRPr/>
          </a:p>
          <a:p>
            <a:pPr marL="0" marR="0" lvl="0" indent="0" algn="l" rtl="0">
              <a:lnSpc>
                <a:spcPct val="100000"/>
              </a:lnSpc>
              <a:spcBef>
                <a:spcPts val="0"/>
              </a:spcBef>
              <a:spcAft>
                <a:spcPts val="0"/>
              </a:spcAft>
              <a:buNone/>
            </a:pPr>
            <a:r>
              <a:rPr lang="en-IN" sz="1100" b="0" i="0" u="none" strike="noStrike" cap="none">
                <a:solidFill>
                  <a:srgbClr val="000000"/>
                </a:solidFill>
                <a:latin typeface="Times New Roman"/>
                <a:ea typeface="Times New Roman"/>
                <a:cs typeface="Times New Roman"/>
                <a:sym typeface="Times New Roman"/>
              </a:rPr>
              <a:t>            logo of WWF originated from a panda named Chi Chi that was</a:t>
            </a:r>
            <a:endParaRPr/>
          </a:p>
          <a:p>
            <a:pPr marL="0" marR="0" lvl="0" indent="0" algn="l" rtl="0">
              <a:lnSpc>
                <a:spcPct val="100000"/>
              </a:lnSpc>
              <a:spcBef>
                <a:spcPts val="0"/>
              </a:spcBef>
              <a:spcAft>
                <a:spcPts val="0"/>
              </a:spcAft>
              <a:buNone/>
            </a:pPr>
            <a:r>
              <a:rPr lang="en-IN" sz="1100" b="0" i="0" u="none" strike="noStrike" cap="none">
                <a:solidFill>
                  <a:srgbClr val="000000"/>
                </a:solidFill>
                <a:latin typeface="Times New Roman"/>
                <a:ea typeface="Times New Roman"/>
                <a:cs typeface="Times New Roman"/>
                <a:sym typeface="Times New Roman"/>
              </a:rPr>
              <a:t>            transferred from the Beijing Zoo to the London Zoo in the same</a:t>
            </a:r>
            <a:endParaRPr/>
          </a:p>
          <a:p>
            <a:pPr marL="0" marR="0" lvl="0" indent="0" algn="l" rtl="0">
              <a:lnSpc>
                <a:spcPct val="100000"/>
              </a:lnSpc>
              <a:spcBef>
                <a:spcPts val="0"/>
              </a:spcBef>
              <a:spcAft>
                <a:spcPts val="0"/>
              </a:spcAft>
              <a:buNone/>
            </a:pPr>
            <a:r>
              <a:rPr lang="en-IN" sz="1100" b="0" i="0" u="none" strike="noStrike" cap="none">
                <a:solidFill>
                  <a:srgbClr val="000000"/>
                </a:solidFill>
                <a:latin typeface="Times New Roman"/>
                <a:ea typeface="Times New Roman"/>
                <a:cs typeface="Times New Roman"/>
                <a:sym typeface="Times New Roman"/>
              </a:rPr>
              <a:t>            year of the establishment of WWF.</a:t>
            </a:r>
            <a:endParaRPr/>
          </a:p>
          <a:p>
            <a:pPr marL="0" marR="0" lvl="0" indent="0" algn="l" rtl="0">
              <a:lnSpc>
                <a:spcPct val="100000"/>
              </a:lnSpc>
              <a:spcBef>
                <a:spcPts val="0"/>
              </a:spcBef>
              <a:spcAft>
                <a:spcPts val="0"/>
              </a:spcAft>
              <a:buNone/>
            </a:pPr>
            <a:r>
              <a:rPr lang="en-IN" sz="1100" b="0" i="0" u="none" strike="noStrike" cap="none">
                <a:solidFill>
                  <a:srgbClr val="000000"/>
                </a:solidFill>
                <a:latin typeface="Times New Roman"/>
                <a:ea typeface="Times New Roman"/>
                <a:cs typeface="Times New Roman"/>
                <a:sym typeface="Times New Roman"/>
              </a:rPr>
              <a:t>        &lt;/p&gt;</a:t>
            </a:r>
            <a:endParaRPr/>
          </a:p>
          <a:p>
            <a:pPr marL="0" marR="0" lvl="0" indent="0" algn="l" rtl="0">
              <a:lnSpc>
                <a:spcPct val="100000"/>
              </a:lnSpc>
              <a:spcBef>
                <a:spcPts val="0"/>
              </a:spcBef>
              <a:spcAft>
                <a:spcPts val="0"/>
              </a:spcAft>
              <a:buNone/>
            </a:pPr>
            <a:r>
              <a:rPr lang="en-IN" sz="1100" b="0" i="0" u="none" strike="noStrike" cap="none">
                <a:solidFill>
                  <a:srgbClr val="000000"/>
                </a:solidFill>
                <a:latin typeface="Times New Roman"/>
                <a:ea typeface="Times New Roman"/>
                <a:cs typeface="Times New Roman"/>
                <a:sym typeface="Times New Roman"/>
              </a:rPr>
              <a:t>    &lt;/section&gt;</a:t>
            </a:r>
            <a:endParaRPr/>
          </a:p>
          <a:p>
            <a:pPr marL="0" marR="0" lvl="0" indent="0" algn="l" rtl="0">
              <a:lnSpc>
                <a:spcPct val="100000"/>
              </a:lnSpc>
              <a:spcBef>
                <a:spcPts val="0"/>
              </a:spcBef>
              <a:spcAft>
                <a:spcPts val="0"/>
              </a:spcAft>
              <a:buNone/>
            </a:pPr>
            <a:endParaRPr sz="1100" b="0" i="0" u="none" strike="noStrike" cap="none">
              <a:solidFill>
                <a:srgbClr val="000000"/>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r>
              <a:rPr lang="en-IN" sz="1100" b="0" i="0" u="none" strike="noStrike" cap="none">
                <a:solidFill>
                  <a:srgbClr val="000000"/>
                </a:solidFill>
                <a:latin typeface="Times New Roman"/>
                <a:ea typeface="Times New Roman"/>
                <a:cs typeface="Times New Roman"/>
                <a:sym typeface="Times New Roman"/>
              </a:rPr>
              <a:t>&lt;/body&gt;</a:t>
            </a:r>
            <a:endParaRPr/>
          </a:p>
          <a:p>
            <a:pPr marL="0" marR="0" lvl="0" indent="0" algn="l" rtl="0">
              <a:lnSpc>
                <a:spcPct val="100000"/>
              </a:lnSpc>
              <a:spcBef>
                <a:spcPts val="0"/>
              </a:spcBef>
              <a:spcAft>
                <a:spcPts val="0"/>
              </a:spcAft>
              <a:buNone/>
            </a:pPr>
            <a:r>
              <a:rPr lang="en-IN" sz="1100" b="0" i="0" u="none" strike="noStrike" cap="none">
                <a:solidFill>
                  <a:srgbClr val="000000"/>
                </a:solidFill>
                <a:latin typeface="Times New Roman"/>
                <a:ea typeface="Times New Roman"/>
                <a:cs typeface="Times New Roman"/>
                <a:sym typeface="Times New Roman"/>
              </a:rPr>
              <a:t>&lt;/html&gt;</a:t>
            </a:r>
            <a:endParaRPr sz="1100" b="0" i="0" u="none" strike="noStrike" cap="none">
              <a:solidFill>
                <a:srgbClr val="000000"/>
              </a:solidFill>
              <a:latin typeface="Times New Roman"/>
              <a:ea typeface="Times New Roman"/>
              <a:cs typeface="Times New Roman"/>
              <a:sym typeface="Times New Roman"/>
            </a:endParaRPr>
          </a:p>
        </p:txBody>
      </p:sp>
      <p:sp>
        <p:nvSpPr>
          <p:cNvPr id="221" name="Google Shape;221;p27"/>
          <p:cNvSpPr txBox="1"/>
          <p:nvPr/>
        </p:nvSpPr>
        <p:spPr>
          <a:xfrm>
            <a:off x="4572000" y="2904810"/>
            <a:ext cx="2005781"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IN" sz="1800" b="1" i="0" u="none" strike="noStrike" cap="none">
                <a:solidFill>
                  <a:srgbClr val="000000"/>
                </a:solidFill>
                <a:latin typeface="Times New Roman"/>
                <a:ea typeface="Times New Roman"/>
                <a:cs typeface="Times New Roman"/>
                <a:sym typeface="Times New Roman"/>
              </a:rPr>
              <a:t>Output:</a:t>
            </a:r>
            <a:endParaRPr sz="1800" b="1" i="0" u="none" strike="noStrike" cap="none">
              <a:solidFill>
                <a:srgbClr val="000000"/>
              </a:solidFill>
              <a:latin typeface="Times New Roman"/>
              <a:ea typeface="Times New Roman"/>
              <a:cs typeface="Times New Roman"/>
              <a:sym typeface="Times New Roman"/>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25"/>
        <p:cNvGrpSpPr/>
        <p:nvPr/>
      </p:nvGrpSpPr>
      <p:grpSpPr>
        <a:xfrm>
          <a:off x="0" y="0"/>
          <a:ext cx="0" cy="0"/>
          <a:chOff x="0" y="0"/>
          <a:chExt cx="0" cy="0"/>
        </a:xfrm>
      </p:grpSpPr>
      <p:sp>
        <p:nvSpPr>
          <p:cNvPr id="226" name="Google Shape;226;p28"/>
          <p:cNvSpPr txBox="1">
            <a:spLocks noGrp="1"/>
          </p:cNvSpPr>
          <p:nvPr>
            <p:ph type="title"/>
          </p:nvPr>
        </p:nvSpPr>
        <p:spPr>
          <a:xfrm>
            <a:off x="0" y="0"/>
            <a:ext cx="6477000" cy="838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IN" b="1"/>
              <a:t>HTML &lt;article&gt; Element</a:t>
            </a:r>
            <a:endParaRPr/>
          </a:p>
        </p:txBody>
      </p:sp>
      <p:sp>
        <p:nvSpPr>
          <p:cNvPr id="227" name="Google Shape;227;p28"/>
          <p:cNvSpPr txBox="1">
            <a:spLocks noGrp="1"/>
          </p:cNvSpPr>
          <p:nvPr>
            <p:ph type="body" idx="1"/>
          </p:nvPr>
        </p:nvSpPr>
        <p:spPr>
          <a:xfrm>
            <a:off x="457200" y="1166018"/>
            <a:ext cx="8229600" cy="4525963"/>
          </a:xfrm>
          <a:prstGeom prst="rect">
            <a:avLst/>
          </a:prstGeom>
          <a:noFill/>
          <a:ln>
            <a:noFill/>
          </a:ln>
        </p:spPr>
        <p:txBody>
          <a:bodyPr spcFirstLastPara="1" wrap="square" lIns="91425" tIns="45700" rIns="91425" bIns="45700" anchor="t" anchorCtr="0">
            <a:noAutofit/>
          </a:bodyPr>
          <a:lstStyle/>
          <a:p>
            <a:pPr marL="457200" lvl="0" indent="-368300" algn="l" rtl="0">
              <a:lnSpc>
                <a:spcPct val="100000"/>
              </a:lnSpc>
              <a:spcBef>
                <a:spcPts val="440"/>
              </a:spcBef>
              <a:spcAft>
                <a:spcPts val="0"/>
              </a:spcAft>
              <a:buSzPts val="2200"/>
              <a:buChar char="•"/>
            </a:pPr>
            <a:r>
              <a:rPr lang="en-IN" sz="2000"/>
              <a:t>The </a:t>
            </a:r>
            <a:r>
              <a:rPr lang="en-IN" sz="2000" b="1"/>
              <a:t>&lt;article&gt;</a:t>
            </a:r>
            <a:r>
              <a:rPr lang="en-IN" sz="2000"/>
              <a:t> element defines </a:t>
            </a:r>
            <a:r>
              <a:rPr lang="en-IN" sz="2000" b="1"/>
              <a:t>independent, self-contained content</a:t>
            </a:r>
            <a:r>
              <a:rPr lang="en-IN" sz="2000"/>
              <a:t>. </a:t>
            </a:r>
            <a:endParaRPr/>
          </a:p>
          <a:p>
            <a:pPr marL="457200" lvl="0" indent="-368300" algn="l" rtl="0">
              <a:lnSpc>
                <a:spcPct val="100000"/>
              </a:lnSpc>
              <a:spcBef>
                <a:spcPts val="440"/>
              </a:spcBef>
              <a:spcAft>
                <a:spcPts val="0"/>
              </a:spcAft>
              <a:buSzPts val="2200"/>
              <a:buChar char="•"/>
            </a:pPr>
            <a:r>
              <a:rPr lang="en-IN" sz="2000"/>
              <a:t>The content inside an &lt;article&gt; should </a:t>
            </a:r>
            <a:r>
              <a:rPr lang="en-IN" sz="2000" b="1"/>
              <a:t>make sense on its own</a:t>
            </a:r>
            <a:r>
              <a:rPr lang="en-IN" sz="2000"/>
              <a:t>. </a:t>
            </a:r>
            <a:endParaRPr/>
          </a:p>
          <a:p>
            <a:pPr marL="457200" lvl="0" indent="-368300" algn="l" rtl="0">
              <a:lnSpc>
                <a:spcPct val="100000"/>
              </a:lnSpc>
              <a:spcBef>
                <a:spcPts val="440"/>
              </a:spcBef>
              <a:spcAft>
                <a:spcPts val="0"/>
              </a:spcAft>
              <a:buSzPts val="2200"/>
              <a:buChar char="•"/>
            </a:pPr>
            <a:r>
              <a:rPr lang="en-IN" sz="2000"/>
              <a:t>An &lt;article&gt; can be </a:t>
            </a:r>
            <a:r>
              <a:rPr lang="en-IN" sz="2000" b="1"/>
              <a:t>shared or distributed independently</a:t>
            </a:r>
            <a:r>
              <a:rPr lang="en-IN" sz="2000"/>
              <a:t> from the rest of the webpage. </a:t>
            </a:r>
            <a:endParaRPr/>
          </a:p>
          <a:p>
            <a:pPr marL="457200" lvl="0" indent="-368300" algn="l" rtl="0">
              <a:lnSpc>
                <a:spcPct val="100000"/>
              </a:lnSpc>
              <a:spcBef>
                <a:spcPts val="440"/>
              </a:spcBef>
              <a:spcAft>
                <a:spcPts val="0"/>
              </a:spcAft>
              <a:buSzPts val="2200"/>
              <a:buChar char="•"/>
            </a:pPr>
            <a:r>
              <a:rPr lang="en-IN" sz="2000"/>
              <a:t>It is commonly used for content that can stand alone. </a:t>
            </a:r>
            <a:endParaRPr/>
          </a:p>
          <a:p>
            <a:pPr marL="88900" lvl="0" indent="0" algn="l" rtl="0">
              <a:lnSpc>
                <a:spcPct val="100000"/>
              </a:lnSpc>
              <a:spcBef>
                <a:spcPts val="440"/>
              </a:spcBef>
              <a:spcAft>
                <a:spcPts val="0"/>
              </a:spcAft>
              <a:buSzPts val="2200"/>
              <a:buNone/>
            </a:pPr>
            <a:r>
              <a:rPr lang="en-IN" sz="2000" b="1"/>
              <a:t>Examples of &lt;article&gt; content:</a:t>
            </a:r>
            <a:endParaRPr sz="2000"/>
          </a:p>
          <a:p>
            <a:pPr marL="457200" lvl="0" indent="-368300" algn="l" rtl="0">
              <a:lnSpc>
                <a:spcPct val="100000"/>
              </a:lnSpc>
              <a:spcBef>
                <a:spcPts val="440"/>
              </a:spcBef>
              <a:spcAft>
                <a:spcPts val="0"/>
              </a:spcAft>
              <a:buSzPts val="2200"/>
              <a:buChar char="•"/>
            </a:pPr>
            <a:r>
              <a:rPr lang="en-IN" sz="2000"/>
              <a:t>Forum posts </a:t>
            </a:r>
            <a:endParaRPr/>
          </a:p>
          <a:p>
            <a:pPr marL="457200" lvl="0" indent="-368300" algn="l" rtl="0">
              <a:lnSpc>
                <a:spcPct val="100000"/>
              </a:lnSpc>
              <a:spcBef>
                <a:spcPts val="440"/>
              </a:spcBef>
              <a:spcAft>
                <a:spcPts val="0"/>
              </a:spcAft>
              <a:buSzPts val="2200"/>
              <a:buChar char="•"/>
            </a:pPr>
            <a:r>
              <a:rPr lang="en-IN" sz="2000"/>
              <a:t>Blog posts </a:t>
            </a:r>
            <a:endParaRPr/>
          </a:p>
          <a:p>
            <a:pPr marL="457200" lvl="0" indent="-368300" algn="l" rtl="0">
              <a:lnSpc>
                <a:spcPct val="100000"/>
              </a:lnSpc>
              <a:spcBef>
                <a:spcPts val="440"/>
              </a:spcBef>
              <a:spcAft>
                <a:spcPts val="0"/>
              </a:spcAft>
              <a:buSzPts val="2200"/>
              <a:buChar char="•"/>
            </a:pPr>
            <a:r>
              <a:rPr lang="en-IN" sz="2000"/>
              <a:t>User comments </a:t>
            </a:r>
            <a:endParaRPr/>
          </a:p>
          <a:p>
            <a:pPr marL="457200" lvl="0" indent="-368300" algn="l" rtl="0">
              <a:lnSpc>
                <a:spcPct val="100000"/>
              </a:lnSpc>
              <a:spcBef>
                <a:spcPts val="440"/>
              </a:spcBef>
              <a:spcAft>
                <a:spcPts val="0"/>
              </a:spcAft>
              <a:buSzPts val="2200"/>
              <a:buChar char="•"/>
            </a:pPr>
            <a:r>
              <a:rPr lang="en-IN" sz="2000"/>
              <a:t>Product cards </a:t>
            </a:r>
            <a:endParaRPr/>
          </a:p>
          <a:p>
            <a:pPr marL="457200" lvl="0" indent="-368300" algn="l" rtl="0">
              <a:lnSpc>
                <a:spcPct val="100000"/>
              </a:lnSpc>
              <a:spcBef>
                <a:spcPts val="440"/>
              </a:spcBef>
              <a:spcAft>
                <a:spcPts val="0"/>
              </a:spcAft>
              <a:buSzPts val="2200"/>
              <a:buChar char="•"/>
            </a:pPr>
            <a:r>
              <a:rPr lang="en-IN" sz="2000"/>
              <a:t>Newspaper or magazine articles </a:t>
            </a:r>
            <a:endParaRPr/>
          </a:p>
          <a:p>
            <a:pPr marL="457200" lvl="0" indent="-368300" algn="l" rtl="0">
              <a:lnSpc>
                <a:spcPct val="100000"/>
              </a:lnSpc>
              <a:spcBef>
                <a:spcPts val="440"/>
              </a:spcBef>
              <a:spcAft>
                <a:spcPts val="0"/>
              </a:spcAft>
              <a:buSzPts val="2200"/>
              <a:buChar char="•"/>
            </a:pPr>
            <a:r>
              <a:rPr lang="en-IN" sz="2000"/>
              <a:t>News stories</a:t>
            </a:r>
            <a:endParaRPr/>
          </a:p>
          <a:p>
            <a:pPr marL="88900" lvl="0" indent="0" algn="l" rtl="0">
              <a:lnSpc>
                <a:spcPct val="100000"/>
              </a:lnSpc>
              <a:spcBef>
                <a:spcPts val="440"/>
              </a:spcBef>
              <a:spcAft>
                <a:spcPts val="0"/>
              </a:spcAft>
              <a:buSzPts val="2200"/>
              <a:buNone/>
            </a:pPr>
            <a:endParaRPr sz="200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231"/>
        <p:cNvGrpSpPr/>
        <p:nvPr/>
      </p:nvGrpSpPr>
      <p:grpSpPr>
        <a:xfrm>
          <a:off x="0" y="0"/>
          <a:ext cx="0" cy="0"/>
          <a:chOff x="0" y="0"/>
          <a:chExt cx="0" cy="0"/>
        </a:xfrm>
      </p:grpSpPr>
      <p:sp>
        <p:nvSpPr>
          <p:cNvPr id="232" name="Google Shape;232;p29"/>
          <p:cNvSpPr txBox="1">
            <a:spLocks noGrp="1"/>
          </p:cNvSpPr>
          <p:nvPr>
            <p:ph type="title"/>
          </p:nvPr>
        </p:nvSpPr>
        <p:spPr>
          <a:xfrm>
            <a:off x="0" y="0"/>
            <a:ext cx="6477000" cy="838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IN" b="1"/>
              <a:t>Code</a:t>
            </a:r>
            <a:endParaRPr b="1"/>
          </a:p>
        </p:txBody>
      </p:sp>
      <p:pic>
        <p:nvPicPr>
          <p:cNvPr id="233" name="Google Shape;233;p29"/>
          <p:cNvPicPr preferRelativeResize="0"/>
          <p:nvPr/>
        </p:nvPicPr>
        <p:blipFill rotWithShape="1">
          <a:blip r:embed="rId3">
            <a:alphaModFix/>
          </a:blip>
          <a:srcRect l="51885" b="20044"/>
          <a:stretch/>
        </p:blipFill>
        <p:spPr>
          <a:xfrm>
            <a:off x="4729316" y="2743200"/>
            <a:ext cx="4139380" cy="3608440"/>
          </a:xfrm>
          <a:prstGeom prst="rect">
            <a:avLst/>
          </a:prstGeom>
          <a:noFill/>
          <a:ln>
            <a:noFill/>
          </a:ln>
        </p:spPr>
      </p:pic>
      <p:sp>
        <p:nvSpPr>
          <p:cNvPr id="234" name="Google Shape;234;p29"/>
          <p:cNvSpPr txBox="1"/>
          <p:nvPr/>
        </p:nvSpPr>
        <p:spPr>
          <a:xfrm>
            <a:off x="98323" y="838200"/>
            <a:ext cx="4395021" cy="590931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IN" sz="1050" b="0" i="0" u="none" strike="noStrike" cap="none">
                <a:solidFill>
                  <a:srgbClr val="000000"/>
                </a:solidFill>
                <a:latin typeface="Times New Roman"/>
                <a:ea typeface="Times New Roman"/>
                <a:cs typeface="Times New Roman"/>
                <a:sym typeface="Times New Roman"/>
              </a:rPr>
              <a:t>&lt;!DOCTYPE html&gt;</a:t>
            </a:r>
            <a:endParaRPr/>
          </a:p>
          <a:p>
            <a:pPr marL="0" marR="0" lvl="0" indent="0" algn="l" rtl="0">
              <a:lnSpc>
                <a:spcPct val="100000"/>
              </a:lnSpc>
              <a:spcBef>
                <a:spcPts val="0"/>
              </a:spcBef>
              <a:spcAft>
                <a:spcPts val="0"/>
              </a:spcAft>
              <a:buNone/>
            </a:pPr>
            <a:r>
              <a:rPr lang="en-IN" sz="1050" b="0" i="0" u="none" strike="noStrike" cap="none">
                <a:solidFill>
                  <a:srgbClr val="000000"/>
                </a:solidFill>
                <a:latin typeface="Times New Roman"/>
                <a:ea typeface="Times New Roman"/>
                <a:cs typeface="Times New Roman"/>
                <a:sym typeface="Times New Roman"/>
              </a:rPr>
              <a:t>&lt;html&gt;</a:t>
            </a:r>
            <a:endParaRPr/>
          </a:p>
          <a:p>
            <a:pPr marL="0" marR="0" lvl="0" indent="0" algn="l" rtl="0">
              <a:lnSpc>
                <a:spcPct val="100000"/>
              </a:lnSpc>
              <a:spcBef>
                <a:spcPts val="0"/>
              </a:spcBef>
              <a:spcAft>
                <a:spcPts val="0"/>
              </a:spcAft>
              <a:buNone/>
            </a:pPr>
            <a:r>
              <a:rPr lang="en-IN" sz="1050" b="0" i="0" u="none" strike="noStrike" cap="none">
                <a:solidFill>
                  <a:srgbClr val="000000"/>
                </a:solidFill>
                <a:latin typeface="Times New Roman"/>
                <a:ea typeface="Times New Roman"/>
                <a:cs typeface="Times New Roman"/>
                <a:sym typeface="Times New Roman"/>
              </a:rPr>
              <a:t>&lt;head&gt;</a:t>
            </a:r>
            <a:endParaRPr/>
          </a:p>
          <a:p>
            <a:pPr marL="0" marR="0" lvl="0" indent="0" algn="l" rtl="0">
              <a:lnSpc>
                <a:spcPct val="100000"/>
              </a:lnSpc>
              <a:spcBef>
                <a:spcPts val="0"/>
              </a:spcBef>
              <a:spcAft>
                <a:spcPts val="0"/>
              </a:spcAft>
              <a:buNone/>
            </a:pPr>
            <a:r>
              <a:rPr lang="en-IN" sz="1050" b="0" i="0" u="none" strike="noStrike" cap="none">
                <a:solidFill>
                  <a:srgbClr val="000000"/>
                </a:solidFill>
                <a:latin typeface="Times New Roman"/>
                <a:ea typeface="Times New Roman"/>
                <a:cs typeface="Times New Roman"/>
                <a:sym typeface="Times New Roman"/>
              </a:rPr>
              <a:t>    &lt;title&gt;Article Example&lt;/title&gt;</a:t>
            </a:r>
            <a:endParaRPr/>
          </a:p>
          <a:p>
            <a:pPr marL="0" marR="0" lvl="0" indent="0" algn="l" rtl="0">
              <a:lnSpc>
                <a:spcPct val="100000"/>
              </a:lnSpc>
              <a:spcBef>
                <a:spcPts val="0"/>
              </a:spcBef>
              <a:spcAft>
                <a:spcPts val="0"/>
              </a:spcAft>
              <a:buNone/>
            </a:pPr>
            <a:r>
              <a:rPr lang="en-IN" sz="1050" b="0" i="0" u="none" strike="noStrike" cap="none">
                <a:solidFill>
                  <a:srgbClr val="000000"/>
                </a:solidFill>
                <a:latin typeface="Times New Roman"/>
                <a:ea typeface="Times New Roman"/>
                <a:cs typeface="Times New Roman"/>
                <a:sym typeface="Times New Roman"/>
              </a:rPr>
              <a:t>&lt;/head&gt;</a:t>
            </a:r>
            <a:endParaRPr/>
          </a:p>
          <a:p>
            <a:pPr marL="0" marR="0" lvl="0" indent="0" algn="l" rtl="0">
              <a:lnSpc>
                <a:spcPct val="100000"/>
              </a:lnSpc>
              <a:spcBef>
                <a:spcPts val="0"/>
              </a:spcBef>
              <a:spcAft>
                <a:spcPts val="0"/>
              </a:spcAft>
              <a:buNone/>
            </a:pPr>
            <a:r>
              <a:rPr lang="en-IN" sz="1050" b="0" i="0" u="none" strike="noStrike" cap="none">
                <a:solidFill>
                  <a:srgbClr val="000000"/>
                </a:solidFill>
                <a:latin typeface="Times New Roman"/>
                <a:ea typeface="Times New Roman"/>
                <a:cs typeface="Times New Roman"/>
                <a:sym typeface="Times New Roman"/>
              </a:rPr>
              <a:t>&lt;body&gt;</a:t>
            </a:r>
            <a:endParaRPr/>
          </a:p>
          <a:p>
            <a:pPr marL="0" marR="0" lvl="0" indent="0" algn="l" rtl="0">
              <a:lnSpc>
                <a:spcPct val="100000"/>
              </a:lnSpc>
              <a:spcBef>
                <a:spcPts val="0"/>
              </a:spcBef>
              <a:spcAft>
                <a:spcPts val="0"/>
              </a:spcAft>
              <a:buNone/>
            </a:pPr>
            <a:endParaRPr sz="1050" b="0" i="0" u="none" strike="noStrike" cap="none">
              <a:solidFill>
                <a:srgbClr val="000000"/>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r>
              <a:rPr lang="en-IN" sz="1050" b="0" i="0" u="none" strike="noStrike" cap="none">
                <a:solidFill>
                  <a:srgbClr val="000000"/>
                </a:solidFill>
                <a:latin typeface="Times New Roman"/>
                <a:ea typeface="Times New Roman"/>
                <a:cs typeface="Times New Roman"/>
                <a:sym typeface="Times New Roman"/>
              </a:rPr>
              <a:t>    &lt;h1&gt;The article element&lt;/h1&gt;</a:t>
            </a:r>
            <a:endParaRPr/>
          </a:p>
          <a:p>
            <a:pPr marL="0" marR="0" lvl="0" indent="0" algn="l" rtl="0">
              <a:lnSpc>
                <a:spcPct val="100000"/>
              </a:lnSpc>
              <a:spcBef>
                <a:spcPts val="0"/>
              </a:spcBef>
              <a:spcAft>
                <a:spcPts val="0"/>
              </a:spcAft>
              <a:buNone/>
            </a:pPr>
            <a:endParaRPr sz="1050" b="0" i="0" u="none" strike="noStrike" cap="none">
              <a:solidFill>
                <a:srgbClr val="000000"/>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r>
              <a:rPr lang="en-IN" sz="1050" b="0" i="0" u="none" strike="noStrike" cap="none">
                <a:solidFill>
                  <a:srgbClr val="000000"/>
                </a:solidFill>
                <a:latin typeface="Times New Roman"/>
                <a:ea typeface="Times New Roman"/>
                <a:cs typeface="Times New Roman"/>
                <a:sym typeface="Times New Roman"/>
              </a:rPr>
              <a:t>    &lt;article&gt;</a:t>
            </a:r>
            <a:endParaRPr/>
          </a:p>
          <a:p>
            <a:pPr marL="0" marR="0" lvl="0" indent="0" algn="l" rtl="0">
              <a:lnSpc>
                <a:spcPct val="100000"/>
              </a:lnSpc>
              <a:spcBef>
                <a:spcPts val="0"/>
              </a:spcBef>
              <a:spcAft>
                <a:spcPts val="0"/>
              </a:spcAft>
              <a:buNone/>
            </a:pPr>
            <a:r>
              <a:rPr lang="en-IN" sz="1050" b="0" i="0" u="none" strike="noStrike" cap="none">
                <a:solidFill>
                  <a:srgbClr val="000000"/>
                </a:solidFill>
                <a:latin typeface="Times New Roman"/>
                <a:ea typeface="Times New Roman"/>
                <a:cs typeface="Times New Roman"/>
                <a:sym typeface="Times New Roman"/>
              </a:rPr>
              <a:t>        &lt;h2&gt;Google Chrome&lt;/h2&gt;</a:t>
            </a:r>
            <a:endParaRPr/>
          </a:p>
          <a:p>
            <a:pPr marL="0" marR="0" lvl="0" indent="0" algn="l" rtl="0">
              <a:lnSpc>
                <a:spcPct val="100000"/>
              </a:lnSpc>
              <a:spcBef>
                <a:spcPts val="0"/>
              </a:spcBef>
              <a:spcAft>
                <a:spcPts val="0"/>
              </a:spcAft>
              <a:buNone/>
            </a:pPr>
            <a:r>
              <a:rPr lang="en-IN" sz="1050" b="0" i="0" u="none" strike="noStrike" cap="none">
                <a:solidFill>
                  <a:srgbClr val="000000"/>
                </a:solidFill>
                <a:latin typeface="Times New Roman"/>
                <a:ea typeface="Times New Roman"/>
                <a:cs typeface="Times New Roman"/>
                <a:sym typeface="Times New Roman"/>
              </a:rPr>
              <a:t>        &lt;p&gt;</a:t>
            </a:r>
            <a:endParaRPr/>
          </a:p>
          <a:p>
            <a:pPr marL="0" marR="0" lvl="0" indent="0" algn="l" rtl="0">
              <a:lnSpc>
                <a:spcPct val="100000"/>
              </a:lnSpc>
              <a:spcBef>
                <a:spcPts val="0"/>
              </a:spcBef>
              <a:spcAft>
                <a:spcPts val="0"/>
              </a:spcAft>
              <a:buNone/>
            </a:pPr>
            <a:r>
              <a:rPr lang="en-IN" sz="1050" b="0" i="0" u="none" strike="noStrike" cap="none">
                <a:solidFill>
                  <a:srgbClr val="000000"/>
                </a:solidFill>
                <a:latin typeface="Times New Roman"/>
                <a:ea typeface="Times New Roman"/>
                <a:cs typeface="Times New Roman"/>
                <a:sym typeface="Times New Roman"/>
              </a:rPr>
              <a:t>            Google Chrome is a web browser developed by Google, released in</a:t>
            </a:r>
            <a:endParaRPr/>
          </a:p>
          <a:p>
            <a:pPr marL="0" marR="0" lvl="0" indent="0" algn="l" rtl="0">
              <a:lnSpc>
                <a:spcPct val="100000"/>
              </a:lnSpc>
              <a:spcBef>
                <a:spcPts val="0"/>
              </a:spcBef>
              <a:spcAft>
                <a:spcPts val="0"/>
              </a:spcAft>
              <a:buNone/>
            </a:pPr>
            <a:r>
              <a:rPr lang="en-IN" sz="1050" b="0" i="0" u="none" strike="noStrike" cap="none">
                <a:solidFill>
                  <a:srgbClr val="000000"/>
                </a:solidFill>
                <a:latin typeface="Times New Roman"/>
                <a:ea typeface="Times New Roman"/>
                <a:cs typeface="Times New Roman"/>
                <a:sym typeface="Times New Roman"/>
              </a:rPr>
              <a:t>            2008. Chrome is the world's most popular web browser today!</a:t>
            </a:r>
            <a:endParaRPr/>
          </a:p>
          <a:p>
            <a:pPr marL="0" marR="0" lvl="0" indent="0" algn="l" rtl="0">
              <a:lnSpc>
                <a:spcPct val="100000"/>
              </a:lnSpc>
              <a:spcBef>
                <a:spcPts val="0"/>
              </a:spcBef>
              <a:spcAft>
                <a:spcPts val="0"/>
              </a:spcAft>
              <a:buNone/>
            </a:pPr>
            <a:r>
              <a:rPr lang="en-IN" sz="1050" b="0" i="0" u="none" strike="noStrike" cap="none">
                <a:solidFill>
                  <a:srgbClr val="000000"/>
                </a:solidFill>
                <a:latin typeface="Times New Roman"/>
                <a:ea typeface="Times New Roman"/>
                <a:cs typeface="Times New Roman"/>
                <a:sym typeface="Times New Roman"/>
              </a:rPr>
              <a:t>        &lt;/p&gt;</a:t>
            </a:r>
            <a:endParaRPr/>
          </a:p>
          <a:p>
            <a:pPr marL="0" marR="0" lvl="0" indent="0" algn="l" rtl="0">
              <a:lnSpc>
                <a:spcPct val="100000"/>
              </a:lnSpc>
              <a:spcBef>
                <a:spcPts val="0"/>
              </a:spcBef>
              <a:spcAft>
                <a:spcPts val="0"/>
              </a:spcAft>
              <a:buNone/>
            </a:pPr>
            <a:r>
              <a:rPr lang="en-IN" sz="1050" b="0" i="0" u="none" strike="noStrike" cap="none">
                <a:solidFill>
                  <a:srgbClr val="000000"/>
                </a:solidFill>
                <a:latin typeface="Times New Roman"/>
                <a:ea typeface="Times New Roman"/>
                <a:cs typeface="Times New Roman"/>
                <a:sym typeface="Times New Roman"/>
              </a:rPr>
              <a:t>    &lt;/article&gt;</a:t>
            </a:r>
            <a:endParaRPr/>
          </a:p>
          <a:p>
            <a:pPr marL="0" marR="0" lvl="0" indent="0" algn="l" rtl="0">
              <a:lnSpc>
                <a:spcPct val="100000"/>
              </a:lnSpc>
              <a:spcBef>
                <a:spcPts val="0"/>
              </a:spcBef>
              <a:spcAft>
                <a:spcPts val="0"/>
              </a:spcAft>
              <a:buNone/>
            </a:pPr>
            <a:endParaRPr sz="1050" b="0" i="0" u="none" strike="noStrike" cap="none">
              <a:solidFill>
                <a:srgbClr val="000000"/>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r>
              <a:rPr lang="en-IN" sz="1050" b="0" i="0" u="none" strike="noStrike" cap="none">
                <a:solidFill>
                  <a:srgbClr val="000000"/>
                </a:solidFill>
                <a:latin typeface="Times New Roman"/>
                <a:ea typeface="Times New Roman"/>
                <a:cs typeface="Times New Roman"/>
                <a:sym typeface="Times New Roman"/>
              </a:rPr>
              <a:t>    &lt;article&gt;</a:t>
            </a:r>
            <a:endParaRPr/>
          </a:p>
          <a:p>
            <a:pPr marL="0" marR="0" lvl="0" indent="0" algn="l" rtl="0">
              <a:lnSpc>
                <a:spcPct val="100000"/>
              </a:lnSpc>
              <a:spcBef>
                <a:spcPts val="0"/>
              </a:spcBef>
              <a:spcAft>
                <a:spcPts val="0"/>
              </a:spcAft>
              <a:buNone/>
            </a:pPr>
            <a:r>
              <a:rPr lang="en-IN" sz="1050" b="0" i="0" u="none" strike="noStrike" cap="none">
                <a:solidFill>
                  <a:srgbClr val="000000"/>
                </a:solidFill>
                <a:latin typeface="Times New Roman"/>
                <a:ea typeface="Times New Roman"/>
                <a:cs typeface="Times New Roman"/>
                <a:sym typeface="Times New Roman"/>
              </a:rPr>
              <a:t>        &lt;h2&gt;Mozilla Firefox&lt;/h2&gt;</a:t>
            </a:r>
            <a:endParaRPr/>
          </a:p>
          <a:p>
            <a:pPr marL="0" marR="0" lvl="0" indent="0" algn="l" rtl="0">
              <a:lnSpc>
                <a:spcPct val="100000"/>
              </a:lnSpc>
              <a:spcBef>
                <a:spcPts val="0"/>
              </a:spcBef>
              <a:spcAft>
                <a:spcPts val="0"/>
              </a:spcAft>
              <a:buNone/>
            </a:pPr>
            <a:r>
              <a:rPr lang="en-IN" sz="1050" b="0" i="0" u="none" strike="noStrike" cap="none">
                <a:solidFill>
                  <a:srgbClr val="000000"/>
                </a:solidFill>
                <a:latin typeface="Times New Roman"/>
                <a:ea typeface="Times New Roman"/>
                <a:cs typeface="Times New Roman"/>
                <a:sym typeface="Times New Roman"/>
              </a:rPr>
              <a:t>        &lt;p&gt;</a:t>
            </a:r>
            <a:endParaRPr/>
          </a:p>
          <a:p>
            <a:pPr marL="0" marR="0" lvl="0" indent="0" algn="l" rtl="0">
              <a:lnSpc>
                <a:spcPct val="100000"/>
              </a:lnSpc>
              <a:spcBef>
                <a:spcPts val="0"/>
              </a:spcBef>
              <a:spcAft>
                <a:spcPts val="0"/>
              </a:spcAft>
              <a:buNone/>
            </a:pPr>
            <a:r>
              <a:rPr lang="en-IN" sz="1050" b="0" i="0" u="none" strike="noStrike" cap="none">
                <a:solidFill>
                  <a:srgbClr val="000000"/>
                </a:solidFill>
                <a:latin typeface="Times New Roman"/>
                <a:ea typeface="Times New Roman"/>
                <a:cs typeface="Times New Roman"/>
                <a:sym typeface="Times New Roman"/>
              </a:rPr>
              <a:t>            Mozilla Firefox is an open-source web browser developed by Mozilla.</a:t>
            </a:r>
            <a:endParaRPr/>
          </a:p>
          <a:p>
            <a:pPr marL="0" marR="0" lvl="0" indent="0" algn="l" rtl="0">
              <a:lnSpc>
                <a:spcPct val="100000"/>
              </a:lnSpc>
              <a:spcBef>
                <a:spcPts val="0"/>
              </a:spcBef>
              <a:spcAft>
                <a:spcPts val="0"/>
              </a:spcAft>
              <a:buNone/>
            </a:pPr>
            <a:r>
              <a:rPr lang="en-IN" sz="1050" b="0" i="0" u="none" strike="noStrike" cap="none">
                <a:solidFill>
                  <a:srgbClr val="000000"/>
                </a:solidFill>
                <a:latin typeface="Times New Roman"/>
                <a:ea typeface="Times New Roman"/>
                <a:cs typeface="Times New Roman"/>
                <a:sym typeface="Times New Roman"/>
              </a:rPr>
              <a:t>            Firefox has been the second most popular web browser since January, 2018.</a:t>
            </a:r>
            <a:endParaRPr/>
          </a:p>
          <a:p>
            <a:pPr marL="0" marR="0" lvl="0" indent="0" algn="l" rtl="0">
              <a:lnSpc>
                <a:spcPct val="100000"/>
              </a:lnSpc>
              <a:spcBef>
                <a:spcPts val="0"/>
              </a:spcBef>
              <a:spcAft>
                <a:spcPts val="0"/>
              </a:spcAft>
              <a:buNone/>
            </a:pPr>
            <a:r>
              <a:rPr lang="en-IN" sz="1050" b="0" i="0" u="none" strike="noStrike" cap="none">
                <a:solidFill>
                  <a:srgbClr val="000000"/>
                </a:solidFill>
                <a:latin typeface="Times New Roman"/>
                <a:ea typeface="Times New Roman"/>
                <a:cs typeface="Times New Roman"/>
                <a:sym typeface="Times New Roman"/>
              </a:rPr>
              <a:t>        &lt;/p&gt;</a:t>
            </a:r>
            <a:endParaRPr/>
          </a:p>
          <a:p>
            <a:pPr marL="0" marR="0" lvl="0" indent="0" algn="l" rtl="0">
              <a:lnSpc>
                <a:spcPct val="100000"/>
              </a:lnSpc>
              <a:spcBef>
                <a:spcPts val="0"/>
              </a:spcBef>
              <a:spcAft>
                <a:spcPts val="0"/>
              </a:spcAft>
              <a:buNone/>
            </a:pPr>
            <a:r>
              <a:rPr lang="en-IN" sz="1050" b="0" i="0" u="none" strike="noStrike" cap="none">
                <a:solidFill>
                  <a:srgbClr val="000000"/>
                </a:solidFill>
                <a:latin typeface="Times New Roman"/>
                <a:ea typeface="Times New Roman"/>
                <a:cs typeface="Times New Roman"/>
                <a:sym typeface="Times New Roman"/>
              </a:rPr>
              <a:t>    &lt;/article&gt;</a:t>
            </a:r>
            <a:endParaRPr/>
          </a:p>
          <a:p>
            <a:pPr marL="0" marR="0" lvl="0" indent="0" algn="l" rtl="0">
              <a:lnSpc>
                <a:spcPct val="100000"/>
              </a:lnSpc>
              <a:spcBef>
                <a:spcPts val="0"/>
              </a:spcBef>
              <a:spcAft>
                <a:spcPts val="0"/>
              </a:spcAft>
              <a:buNone/>
            </a:pPr>
            <a:endParaRPr sz="1050" b="0" i="0" u="none" strike="noStrike" cap="none">
              <a:solidFill>
                <a:srgbClr val="000000"/>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r>
              <a:rPr lang="en-IN" sz="1050" b="0" i="0" u="none" strike="noStrike" cap="none">
                <a:solidFill>
                  <a:srgbClr val="000000"/>
                </a:solidFill>
                <a:latin typeface="Times New Roman"/>
                <a:ea typeface="Times New Roman"/>
                <a:cs typeface="Times New Roman"/>
                <a:sym typeface="Times New Roman"/>
              </a:rPr>
              <a:t>    &lt;article&gt;</a:t>
            </a:r>
            <a:endParaRPr/>
          </a:p>
          <a:p>
            <a:pPr marL="0" marR="0" lvl="0" indent="0" algn="l" rtl="0">
              <a:lnSpc>
                <a:spcPct val="100000"/>
              </a:lnSpc>
              <a:spcBef>
                <a:spcPts val="0"/>
              </a:spcBef>
              <a:spcAft>
                <a:spcPts val="0"/>
              </a:spcAft>
              <a:buNone/>
            </a:pPr>
            <a:r>
              <a:rPr lang="en-IN" sz="1050" b="0" i="0" u="none" strike="noStrike" cap="none">
                <a:solidFill>
                  <a:srgbClr val="000000"/>
                </a:solidFill>
                <a:latin typeface="Times New Roman"/>
                <a:ea typeface="Times New Roman"/>
                <a:cs typeface="Times New Roman"/>
                <a:sym typeface="Times New Roman"/>
              </a:rPr>
              <a:t>        &lt;h2&gt;Microsoft Edge&lt;/h2&gt;</a:t>
            </a:r>
            <a:endParaRPr/>
          </a:p>
          <a:p>
            <a:pPr marL="0" marR="0" lvl="0" indent="0" algn="l" rtl="0">
              <a:lnSpc>
                <a:spcPct val="100000"/>
              </a:lnSpc>
              <a:spcBef>
                <a:spcPts val="0"/>
              </a:spcBef>
              <a:spcAft>
                <a:spcPts val="0"/>
              </a:spcAft>
              <a:buNone/>
            </a:pPr>
            <a:r>
              <a:rPr lang="en-IN" sz="1050" b="0" i="0" u="none" strike="noStrike" cap="none">
                <a:solidFill>
                  <a:srgbClr val="000000"/>
                </a:solidFill>
                <a:latin typeface="Times New Roman"/>
                <a:ea typeface="Times New Roman"/>
                <a:cs typeface="Times New Roman"/>
                <a:sym typeface="Times New Roman"/>
              </a:rPr>
              <a:t>        &lt;p&gt;</a:t>
            </a:r>
            <a:endParaRPr/>
          </a:p>
          <a:p>
            <a:pPr marL="0" marR="0" lvl="0" indent="0" algn="l" rtl="0">
              <a:lnSpc>
                <a:spcPct val="100000"/>
              </a:lnSpc>
              <a:spcBef>
                <a:spcPts val="0"/>
              </a:spcBef>
              <a:spcAft>
                <a:spcPts val="0"/>
              </a:spcAft>
              <a:buNone/>
            </a:pPr>
            <a:r>
              <a:rPr lang="en-IN" sz="1050" b="0" i="0" u="none" strike="noStrike" cap="none">
                <a:solidFill>
                  <a:srgbClr val="000000"/>
                </a:solidFill>
                <a:latin typeface="Times New Roman"/>
                <a:ea typeface="Times New Roman"/>
                <a:cs typeface="Times New Roman"/>
                <a:sym typeface="Times New Roman"/>
              </a:rPr>
              <a:t>            Microsoft Edge is a web browser developed by Microsoft, released in</a:t>
            </a:r>
            <a:endParaRPr/>
          </a:p>
          <a:p>
            <a:pPr marL="0" marR="0" lvl="0" indent="0" algn="l" rtl="0">
              <a:lnSpc>
                <a:spcPct val="100000"/>
              </a:lnSpc>
              <a:spcBef>
                <a:spcPts val="0"/>
              </a:spcBef>
              <a:spcAft>
                <a:spcPts val="0"/>
              </a:spcAft>
              <a:buNone/>
            </a:pPr>
            <a:r>
              <a:rPr lang="en-IN" sz="1050" b="0" i="0" u="none" strike="noStrike" cap="none">
                <a:solidFill>
                  <a:srgbClr val="000000"/>
                </a:solidFill>
                <a:latin typeface="Times New Roman"/>
                <a:ea typeface="Times New Roman"/>
                <a:cs typeface="Times New Roman"/>
                <a:sym typeface="Times New Roman"/>
              </a:rPr>
              <a:t>            2015. Microsoft Edge replaced Internet Explorer.</a:t>
            </a:r>
            <a:endParaRPr/>
          </a:p>
          <a:p>
            <a:pPr marL="0" marR="0" lvl="0" indent="0" algn="l" rtl="0">
              <a:lnSpc>
                <a:spcPct val="100000"/>
              </a:lnSpc>
              <a:spcBef>
                <a:spcPts val="0"/>
              </a:spcBef>
              <a:spcAft>
                <a:spcPts val="0"/>
              </a:spcAft>
              <a:buNone/>
            </a:pPr>
            <a:r>
              <a:rPr lang="en-IN" sz="1050" b="0" i="0" u="none" strike="noStrike" cap="none">
                <a:solidFill>
                  <a:srgbClr val="000000"/>
                </a:solidFill>
                <a:latin typeface="Times New Roman"/>
                <a:ea typeface="Times New Roman"/>
                <a:cs typeface="Times New Roman"/>
                <a:sym typeface="Times New Roman"/>
              </a:rPr>
              <a:t>        &lt;/p&gt;</a:t>
            </a:r>
            <a:endParaRPr/>
          </a:p>
          <a:p>
            <a:pPr marL="0" marR="0" lvl="0" indent="0" algn="l" rtl="0">
              <a:lnSpc>
                <a:spcPct val="100000"/>
              </a:lnSpc>
              <a:spcBef>
                <a:spcPts val="0"/>
              </a:spcBef>
              <a:spcAft>
                <a:spcPts val="0"/>
              </a:spcAft>
              <a:buNone/>
            </a:pPr>
            <a:r>
              <a:rPr lang="en-IN" sz="1050" b="0" i="0" u="none" strike="noStrike" cap="none">
                <a:solidFill>
                  <a:srgbClr val="000000"/>
                </a:solidFill>
                <a:latin typeface="Times New Roman"/>
                <a:ea typeface="Times New Roman"/>
                <a:cs typeface="Times New Roman"/>
                <a:sym typeface="Times New Roman"/>
              </a:rPr>
              <a:t>    &lt;/article&gt;</a:t>
            </a:r>
            <a:endParaRPr/>
          </a:p>
          <a:p>
            <a:pPr marL="0" marR="0" lvl="0" indent="0" algn="l" rtl="0">
              <a:lnSpc>
                <a:spcPct val="100000"/>
              </a:lnSpc>
              <a:spcBef>
                <a:spcPts val="0"/>
              </a:spcBef>
              <a:spcAft>
                <a:spcPts val="0"/>
              </a:spcAft>
              <a:buNone/>
            </a:pPr>
            <a:endParaRPr sz="1050" b="0" i="0" u="none" strike="noStrike" cap="none">
              <a:solidFill>
                <a:srgbClr val="000000"/>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r>
              <a:rPr lang="en-IN" sz="1050" b="0" i="0" u="none" strike="noStrike" cap="none">
                <a:solidFill>
                  <a:srgbClr val="000000"/>
                </a:solidFill>
                <a:latin typeface="Times New Roman"/>
                <a:ea typeface="Times New Roman"/>
                <a:cs typeface="Times New Roman"/>
                <a:sym typeface="Times New Roman"/>
              </a:rPr>
              <a:t>&lt;/body&gt;</a:t>
            </a:r>
            <a:endParaRPr/>
          </a:p>
          <a:p>
            <a:pPr marL="0" marR="0" lvl="0" indent="0" algn="l" rtl="0">
              <a:lnSpc>
                <a:spcPct val="100000"/>
              </a:lnSpc>
              <a:spcBef>
                <a:spcPts val="0"/>
              </a:spcBef>
              <a:spcAft>
                <a:spcPts val="0"/>
              </a:spcAft>
              <a:buNone/>
            </a:pPr>
            <a:r>
              <a:rPr lang="en-IN" sz="1050" b="0" i="0" u="none" strike="noStrike" cap="none">
                <a:solidFill>
                  <a:srgbClr val="000000"/>
                </a:solidFill>
                <a:latin typeface="Times New Roman"/>
                <a:ea typeface="Times New Roman"/>
                <a:cs typeface="Times New Roman"/>
                <a:sym typeface="Times New Roman"/>
              </a:rPr>
              <a:t>&lt;/html&gt;</a:t>
            </a:r>
            <a:endParaRPr/>
          </a:p>
        </p:txBody>
      </p:sp>
      <p:sp>
        <p:nvSpPr>
          <p:cNvPr id="235" name="Google Shape;235;p29"/>
          <p:cNvSpPr txBox="1"/>
          <p:nvPr/>
        </p:nvSpPr>
        <p:spPr>
          <a:xfrm>
            <a:off x="4572000" y="2290916"/>
            <a:ext cx="2005781"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IN" sz="1800" b="1" i="0" u="none" strike="noStrike" cap="none">
                <a:solidFill>
                  <a:srgbClr val="000000"/>
                </a:solidFill>
                <a:latin typeface="Times New Roman"/>
                <a:ea typeface="Times New Roman"/>
                <a:cs typeface="Times New Roman"/>
                <a:sym typeface="Times New Roman"/>
              </a:rPr>
              <a:t>Output:</a:t>
            </a:r>
            <a:endParaRPr sz="1800" b="1" i="0" u="none" strike="noStrike" cap="none">
              <a:solidFill>
                <a:srgbClr val="000000"/>
              </a:solidFill>
              <a:latin typeface="Times New Roman"/>
              <a:ea typeface="Times New Roman"/>
              <a:cs typeface="Times New Roman"/>
              <a:sym typeface="Times New Roman"/>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280"/>
        <p:cNvGrpSpPr/>
        <p:nvPr/>
      </p:nvGrpSpPr>
      <p:grpSpPr>
        <a:xfrm>
          <a:off x="0" y="0"/>
          <a:ext cx="0" cy="0"/>
          <a:chOff x="0" y="0"/>
          <a:chExt cx="0" cy="0"/>
        </a:xfrm>
      </p:grpSpPr>
      <p:sp>
        <p:nvSpPr>
          <p:cNvPr id="281" name="Google Shape;281;p36"/>
          <p:cNvSpPr txBox="1">
            <a:spLocks noGrp="1"/>
          </p:cNvSpPr>
          <p:nvPr>
            <p:ph type="title"/>
          </p:nvPr>
        </p:nvSpPr>
        <p:spPr>
          <a:xfrm>
            <a:off x="0" y="0"/>
            <a:ext cx="6477000" cy="838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IN" b="1"/>
              <a:t>HTML &lt;aside&gt; Element</a:t>
            </a:r>
            <a:endParaRPr/>
          </a:p>
        </p:txBody>
      </p:sp>
      <p:sp>
        <p:nvSpPr>
          <p:cNvPr id="282" name="Google Shape;282;p36"/>
          <p:cNvSpPr txBox="1">
            <a:spLocks noGrp="1"/>
          </p:cNvSpPr>
          <p:nvPr>
            <p:ph type="body" idx="1"/>
          </p:nvPr>
        </p:nvSpPr>
        <p:spPr>
          <a:xfrm>
            <a:off x="457199" y="938981"/>
            <a:ext cx="8229600" cy="4814705"/>
          </a:xfrm>
          <a:prstGeom prst="rect">
            <a:avLst/>
          </a:prstGeom>
          <a:noFill/>
          <a:ln>
            <a:noFill/>
          </a:ln>
        </p:spPr>
        <p:txBody>
          <a:bodyPr spcFirstLastPara="1" wrap="square" lIns="91425" tIns="45700" rIns="91425" bIns="45700" anchor="t" anchorCtr="0">
            <a:noAutofit/>
          </a:bodyPr>
          <a:lstStyle/>
          <a:p>
            <a:pPr marL="457200" lvl="0" indent="-368300" algn="l" rtl="0">
              <a:lnSpc>
                <a:spcPct val="100000"/>
              </a:lnSpc>
              <a:spcBef>
                <a:spcPts val="440"/>
              </a:spcBef>
              <a:spcAft>
                <a:spcPts val="0"/>
              </a:spcAft>
              <a:buClr>
                <a:schemeClr val="dk1"/>
              </a:buClr>
              <a:buSzPts val="2200"/>
              <a:buChar char="•"/>
            </a:pPr>
            <a:r>
              <a:rPr lang="en-IN" sz="2000" dirty="0"/>
              <a:t>The &lt;aside&gt; element defines some content aside from the content it is placed in (like a sidebar).</a:t>
            </a:r>
            <a:endParaRPr/>
          </a:p>
          <a:p>
            <a:pPr marL="457200" lvl="0" indent="-368300" algn="l" rtl="0">
              <a:lnSpc>
                <a:spcPct val="100000"/>
              </a:lnSpc>
              <a:spcBef>
                <a:spcPts val="440"/>
              </a:spcBef>
              <a:spcAft>
                <a:spcPts val="0"/>
              </a:spcAft>
              <a:buClr>
                <a:schemeClr val="dk1"/>
              </a:buClr>
              <a:buSzPts val="2200"/>
              <a:buChar char="•"/>
            </a:pPr>
            <a:r>
              <a:rPr lang="en-IN" sz="2000" dirty="0"/>
              <a:t>The &lt;aside&gt; content should be indirectly related to the surrounding content.</a:t>
            </a:r>
            <a:endParaRPr/>
          </a:p>
          <a:p>
            <a:pPr marL="88900" lvl="0" indent="0" algn="l" rtl="0">
              <a:lnSpc>
                <a:spcPct val="100000"/>
              </a:lnSpc>
              <a:spcBef>
                <a:spcPts val="440"/>
              </a:spcBef>
              <a:spcAft>
                <a:spcPts val="0"/>
              </a:spcAft>
              <a:buSzPts val="2200"/>
              <a:buNone/>
            </a:pPr>
            <a:r>
              <a:rPr lang="en-IN" sz="2000" dirty="0"/>
              <a:t>Example</a:t>
            </a:r>
            <a:endParaRPr/>
          </a:p>
          <a:p>
            <a:pPr marL="88900" lvl="0" indent="0" algn="l" rtl="0">
              <a:lnSpc>
                <a:spcPct val="100000"/>
              </a:lnSpc>
              <a:spcBef>
                <a:spcPts val="440"/>
              </a:spcBef>
              <a:spcAft>
                <a:spcPts val="0"/>
              </a:spcAft>
              <a:buSzPts val="2200"/>
              <a:buNone/>
            </a:pPr>
            <a:r>
              <a:rPr lang="en-IN" sz="1050" dirty="0"/>
              <a:t>&lt;!DOCTYPE html&gt;&lt;html&gt;                                                                                                                        </a:t>
            </a:r>
            <a:r>
              <a:rPr lang="en-IN" sz="2400" dirty="0"/>
              <a:t>Output:</a:t>
            </a:r>
            <a:endParaRPr sz="1050"/>
          </a:p>
          <a:p>
            <a:pPr marL="88900" lvl="0" indent="0" algn="l" rtl="0">
              <a:lnSpc>
                <a:spcPct val="100000"/>
              </a:lnSpc>
              <a:spcBef>
                <a:spcPts val="440"/>
              </a:spcBef>
              <a:spcAft>
                <a:spcPts val="0"/>
              </a:spcAft>
              <a:buSzPts val="2200"/>
              <a:buNone/>
            </a:pPr>
            <a:r>
              <a:rPr lang="en-IN" sz="1050" dirty="0"/>
              <a:t>&lt;body&gt;</a:t>
            </a:r>
            <a:endParaRPr/>
          </a:p>
          <a:p>
            <a:pPr marL="88900" lvl="0" indent="0" algn="l" rtl="0">
              <a:lnSpc>
                <a:spcPct val="100000"/>
              </a:lnSpc>
              <a:spcBef>
                <a:spcPts val="440"/>
              </a:spcBef>
              <a:spcAft>
                <a:spcPts val="0"/>
              </a:spcAft>
              <a:buSzPts val="2200"/>
              <a:buNone/>
            </a:pPr>
            <a:r>
              <a:rPr lang="en-IN" sz="1050" dirty="0"/>
              <a:t>    &lt;p&gt;</a:t>
            </a:r>
            <a:endParaRPr/>
          </a:p>
          <a:p>
            <a:pPr marL="88900" lvl="0" indent="0" algn="l" rtl="0">
              <a:lnSpc>
                <a:spcPct val="100000"/>
              </a:lnSpc>
              <a:spcBef>
                <a:spcPts val="440"/>
              </a:spcBef>
              <a:spcAft>
                <a:spcPts val="0"/>
              </a:spcAft>
              <a:buSzPts val="2200"/>
              <a:buNone/>
            </a:pPr>
            <a:r>
              <a:rPr lang="en-IN" sz="1050" dirty="0"/>
              <a:t>        My family and I visited The Epcot </a:t>
            </a:r>
            <a:r>
              <a:rPr lang="en-IN" sz="1050" dirty="0" err="1"/>
              <a:t>center</a:t>
            </a:r>
            <a:r>
              <a:rPr lang="en-IN" sz="1050" dirty="0"/>
              <a:t> this summer.</a:t>
            </a:r>
            <a:endParaRPr/>
          </a:p>
          <a:p>
            <a:pPr marL="88900" lvl="0" indent="0" algn="l" rtl="0">
              <a:lnSpc>
                <a:spcPct val="100000"/>
              </a:lnSpc>
              <a:spcBef>
                <a:spcPts val="440"/>
              </a:spcBef>
              <a:spcAft>
                <a:spcPts val="0"/>
              </a:spcAft>
              <a:buSzPts val="2200"/>
              <a:buNone/>
            </a:pPr>
            <a:r>
              <a:rPr lang="en-IN" sz="1050" dirty="0"/>
              <a:t>        The weather was nice, and Epcot was amazing!</a:t>
            </a:r>
            <a:endParaRPr/>
          </a:p>
          <a:p>
            <a:pPr marL="88900" lvl="0" indent="0" algn="l" rtl="0">
              <a:lnSpc>
                <a:spcPct val="100000"/>
              </a:lnSpc>
              <a:spcBef>
                <a:spcPts val="440"/>
              </a:spcBef>
              <a:spcAft>
                <a:spcPts val="0"/>
              </a:spcAft>
              <a:buSzPts val="2200"/>
              <a:buNone/>
            </a:pPr>
            <a:r>
              <a:rPr lang="en-IN" sz="1050" dirty="0"/>
              <a:t>        I had a great summer together with my family!</a:t>
            </a:r>
            <a:endParaRPr/>
          </a:p>
          <a:p>
            <a:pPr marL="88900" lvl="0" indent="0" algn="l" rtl="0">
              <a:lnSpc>
                <a:spcPct val="100000"/>
              </a:lnSpc>
              <a:spcBef>
                <a:spcPts val="440"/>
              </a:spcBef>
              <a:spcAft>
                <a:spcPts val="0"/>
              </a:spcAft>
              <a:buSzPts val="2200"/>
              <a:buNone/>
            </a:pPr>
            <a:r>
              <a:rPr lang="en-IN" sz="1050" dirty="0"/>
              <a:t>    &lt;/p&gt;</a:t>
            </a:r>
            <a:endParaRPr/>
          </a:p>
          <a:p>
            <a:pPr marL="88900" lvl="0" indent="0" algn="l" rtl="0">
              <a:lnSpc>
                <a:spcPct val="100000"/>
              </a:lnSpc>
              <a:spcBef>
                <a:spcPts val="440"/>
              </a:spcBef>
              <a:spcAft>
                <a:spcPts val="0"/>
              </a:spcAft>
              <a:buSzPts val="2200"/>
              <a:buNone/>
            </a:pPr>
            <a:r>
              <a:rPr lang="en-IN" sz="1050" dirty="0"/>
              <a:t>    &lt;aside&gt;</a:t>
            </a:r>
            <a:endParaRPr/>
          </a:p>
          <a:p>
            <a:pPr marL="88900" lvl="0" indent="0" algn="l" rtl="0">
              <a:lnSpc>
                <a:spcPct val="100000"/>
              </a:lnSpc>
              <a:spcBef>
                <a:spcPts val="440"/>
              </a:spcBef>
              <a:spcAft>
                <a:spcPts val="0"/>
              </a:spcAft>
              <a:buSzPts val="2200"/>
              <a:buNone/>
            </a:pPr>
            <a:r>
              <a:rPr lang="en-IN" sz="1050" dirty="0"/>
              <a:t>        &lt;h4&gt;Epcot </a:t>
            </a:r>
            <a:r>
              <a:rPr lang="en-IN" sz="1050" dirty="0" err="1"/>
              <a:t>Center</a:t>
            </a:r>
            <a:r>
              <a:rPr lang="en-IN" sz="1050" dirty="0"/>
              <a:t>&lt;/h4&gt;</a:t>
            </a:r>
            <a:endParaRPr/>
          </a:p>
          <a:p>
            <a:pPr marL="88900" lvl="0" indent="0" algn="l" rtl="0">
              <a:lnSpc>
                <a:spcPct val="100000"/>
              </a:lnSpc>
              <a:spcBef>
                <a:spcPts val="440"/>
              </a:spcBef>
              <a:spcAft>
                <a:spcPts val="0"/>
              </a:spcAft>
              <a:buSzPts val="2200"/>
              <a:buNone/>
            </a:pPr>
            <a:r>
              <a:rPr lang="en-IN" sz="1050" dirty="0"/>
              <a:t>        &lt;p&gt;</a:t>
            </a:r>
            <a:endParaRPr/>
          </a:p>
          <a:p>
            <a:pPr marL="88900" lvl="0" indent="0" algn="l" rtl="0">
              <a:lnSpc>
                <a:spcPct val="100000"/>
              </a:lnSpc>
              <a:spcBef>
                <a:spcPts val="440"/>
              </a:spcBef>
              <a:spcAft>
                <a:spcPts val="0"/>
              </a:spcAft>
              <a:buSzPts val="2200"/>
              <a:buNone/>
            </a:pPr>
            <a:r>
              <a:rPr lang="en-IN" sz="1050" dirty="0"/>
              <a:t>            Epcot is a theme park at Walt Disney World Resort</a:t>
            </a:r>
            <a:endParaRPr/>
          </a:p>
          <a:p>
            <a:pPr marL="88900" lvl="0" indent="0" algn="l" rtl="0">
              <a:lnSpc>
                <a:spcPct val="100000"/>
              </a:lnSpc>
              <a:spcBef>
                <a:spcPts val="440"/>
              </a:spcBef>
              <a:spcAft>
                <a:spcPts val="0"/>
              </a:spcAft>
              <a:buSzPts val="2200"/>
              <a:buNone/>
            </a:pPr>
            <a:r>
              <a:rPr lang="en-IN" sz="1050" dirty="0"/>
              <a:t>            featuring exciting attractions, international</a:t>
            </a:r>
            <a:endParaRPr/>
          </a:p>
          <a:p>
            <a:pPr marL="88900" lvl="0" indent="0" algn="l" rtl="0">
              <a:lnSpc>
                <a:spcPct val="100000"/>
              </a:lnSpc>
              <a:spcBef>
                <a:spcPts val="440"/>
              </a:spcBef>
              <a:spcAft>
                <a:spcPts val="0"/>
              </a:spcAft>
              <a:buSzPts val="2200"/>
              <a:buNone/>
            </a:pPr>
            <a:r>
              <a:rPr lang="en-IN" sz="1050" dirty="0"/>
              <a:t>            pavilions, award-winning fireworks and seasonal</a:t>
            </a:r>
            <a:endParaRPr/>
          </a:p>
          <a:p>
            <a:pPr marL="88900" lvl="0" indent="0" algn="l" rtl="0">
              <a:lnSpc>
                <a:spcPct val="100000"/>
              </a:lnSpc>
              <a:spcBef>
                <a:spcPts val="440"/>
              </a:spcBef>
              <a:spcAft>
                <a:spcPts val="0"/>
              </a:spcAft>
              <a:buSzPts val="2200"/>
              <a:buNone/>
            </a:pPr>
            <a:r>
              <a:rPr lang="en-IN" sz="1050" dirty="0"/>
              <a:t>            special events.</a:t>
            </a:r>
            <a:endParaRPr/>
          </a:p>
          <a:p>
            <a:pPr marL="88900" lvl="0" indent="0" algn="l" rtl="0">
              <a:lnSpc>
                <a:spcPct val="100000"/>
              </a:lnSpc>
              <a:spcBef>
                <a:spcPts val="440"/>
              </a:spcBef>
              <a:spcAft>
                <a:spcPts val="0"/>
              </a:spcAft>
              <a:buSzPts val="2200"/>
              <a:buNone/>
            </a:pPr>
            <a:r>
              <a:rPr lang="en-IN" sz="1050" dirty="0"/>
              <a:t>        &lt;/p&gt;</a:t>
            </a:r>
            <a:endParaRPr/>
          </a:p>
          <a:p>
            <a:pPr marL="88900" lvl="0" indent="0" algn="l" rtl="0">
              <a:lnSpc>
                <a:spcPct val="100000"/>
              </a:lnSpc>
              <a:spcBef>
                <a:spcPts val="440"/>
              </a:spcBef>
              <a:spcAft>
                <a:spcPts val="0"/>
              </a:spcAft>
              <a:buSzPts val="2200"/>
              <a:buNone/>
            </a:pPr>
            <a:r>
              <a:rPr lang="en-IN" sz="1050" dirty="0"/>
              <a:t>    &lt;/aside&gt;</a:t>
            </a:r>
            <a:endParaRPr/>
          </a:p>
          <a:p>
            <a:pPr marL="88900" lvl="0" indent="0" algn="l" rtl="0">
              <a:lnSpc>
                <a:spcPct val="100000"/>
              </a:lnSpc>
              <a:spcBef>
                <a:spcPts val="440"/>
              </a:spcBef>
              <a:spcAft>
                <a:spcPts val="0"/>
              </a:spcAft>
              <a:buSzPts val="2200"/>
              <a:buNone/>
            </a:pPr>
            <a:r>
              <a:rPr lang="en-IN" sz="1050" dirty="0"/>
              <a:t>&lt;/body&gt;</a:t>
            </a:r>
            <a:endParaRPr/>
          </a:p>
          <a:p>
            <a:pPr marL="88900" lvl="0" indent="0" algn="l" rtl="0">
              <a:lnSpc>
                <a:spcPct val="100000"/>
              </a:lnSpc>
              <a:spcBef>
                <a:spcPts val="440"/>
              </a:spcBef>
              <a:spcAft>
                <a:spcPts val="0"/>
              </a:spcAft>
              <a:buSzPts val="2200"/>
              <a:buNone/>
            </a:pPr>
            <a:r>
              <a:rPr lang="en-IN" sz="1050" dirty="0"/>
              <a:t>&lt;/html&gt;</a:t>
            </a:r>
            <a:endParaRPr sz="1050"/>
          </a:p>
          <a:p>
            <a:pPr marL="88900" lvl="0" indent="0" algn="l" rtl="0">
              <a:lnSpc>
                <a:spcPct val="100000"/>
              </a:lnSpc>
              <a:spcBef>
                <a:spcPts val="440"/>
              </a:spcBef>
              <a:spcAft>
                <a:spcPts val="0"/>
              </a:spcAft>
              <a:buSzPts val="2200"/>
              <a:buNone/>
            </a:pPr>
            <a:endParaRPr/>
          </a:p>
        </p:txBody>
      </p:sp>
      <p:pic>
        <p:nvPicPr>
          <p:cNvPr id="283" name="Google Shape;283;p36"/>
          <p:cNvPicPr preferRelativeResize="0"/>
          <p:nvPr/>
        </p:nvPicPr>
        <p:blipFill rotWithShape="1">
          <a:blip r:embed="rId3">
            <a:alphaModFix/>
          </a:blip>
          <a:srcRect l="50738" b="44003"/>
          <a:stretch/>
        </p:blipFill>
        <p:spPr>
          <a:xfrm>
            <a:off x="4571999" y="3429001"/>
            <a:ext cx="4267201" cy="1526458"/>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259"/>
        <p:cNvGrpSpPr/>
        <p:nvPr/>
      </p:nvGrpSpPr>
      <p:grpSpPr>
        <a:xfrm>
          <a:off x="0" y="0"/>
          <a:ext cx="0" cy="0"/>
          <a:chOff x="0" y="0"/>
          <a:chExt cx="0" cy="0"/>
        </a:xfrm>
      </p:grpSpPr>
      <p:sp>
        <p:nvSpPr>
          <p:cNvPr id="260" name="Google Shape;260;p33"/>
          <p:cNvSpPr txBox="1">
            <a:spLocks noGrp="1"/>
          </p:cNvSpPr>
          <p:nvPr>
            <p:ph type="title"/>
          </p:nvPr>
        </p:nvSpPr>
        <p:spPr>
          <a:xfrm>
            <a:off x="0" y="0"/>
            <a:ext cx="6477000" cy="838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IN" b="1"/>
              <a:t>HTML &lt;footer&gt; Element</a:t>
            </a:r>
            <a:endParaRPr/>
          </a:p>
        </p:txBody>
      </p:sp>
      <p:sp>
        <p:nvSpPr>
          <p:cNvPr id="261" name="Google Shape;261;p33"/>
          <p:cNvSpPr txBox="1">
            <a:spLocks noGrp="1"/>
          </p:cNvSpPr>
          <p:nvPr>
            <p:ph type="body" idx="1"/>
          </p:nvPr>
        </p:nvSpPr>
        <p:spPr>
          <a:xfrm>
            <a:off x="457200" y="1371600"/>
            <a:ext cx="8229600" cy="4525963"/>
          </a:xfrm>
          <a:prstGeom prst="rect">
            <a:avLst/>
          </a:prstGeom>
          <a:noFill/>
          <a:ln>
            <a:noFill/>
          </a:ln>
        </p:spPr>
        <p:txBody>
          <a:bodyPr spcFirstLastPara="1" wrap="square" lIns="91425" tIns="45700" rIns="91425" bIns="45700" anchor="t" anchorCtr="0">
            <a:noAutofit/>
          </a:bodyPr>
          <a:lstStyle/>
          <a:p>
            <a:pPr marL="88900" lvl="0" indent="0" algn="l" rtl="0">
              <a:lnSpc>
                <a:spcPct val="100000"/>
              </a:lnSpc>
              <a:spcBef>
                <a:spcPts val="440"/>
              </a:spcBef>
              <a:spcAft>
                <a:spcPts val="0"/>
              </a:spcAft>
              <a:buSzPts val="2200"/>
              <a:buNone/>
            </a:pPr>
            <a:r>
              <a:rPr lang="en-IN"/>
              <a:t>The &lt;footer&gt; element defines a footer for a document or section.</a:t>
            </a:r>
            <a:endParaRPr/>
          </a:p>
          <a:p>
            <a:pPr marL="88900" lvl="0" indent="0" algn="l" rtl="0">
              <a:lnSpc>
                <a:spcPct val="100000"/>
              </a:lnSpc>
              <a:spcBef>
                <a:spcPts val="440"/>
              </a:spcBef>
              <a:spcAft>
                <a:spcPts val="0"/>
              </a:spcAft>
              <a:buSzPts val="2200"/>
              <a:buNone/>
            </a:pPr>
            <a:r>
              <a:rPr lang="en-IN"/>
              <a:t>A &lt;footer&gt; element typically contains:</a:t>
            </a:r>
            <a:endParaRPr/>
          </a:p>
          <a:p>
            <a:pPr marL="457200" lvl="0" indent="-368300" algn="l" rtl="0">
              <a:lnSpc>
                <a:spcPct val="100000"/>
              </a:lnSpc>
              <a:spcBef>
                <a:spcPts val="440"/>
              </a:spcBef>
              <a:spcAft>
                <a:spcPts val="0"/>
              </a:spcAft>
              <a:buSzPts val="2200"/>
              <a:buChar char="•"/>
            </a:pPr>
            <a:r>
              <a:rPr lang="en-IN"/>
              <a:t>authorship information</a:t>
            </a:r>
            <a:endParaRPr/>
          </a:p>
          <a:p>
            <a:pPr marL="457200" lvl="0" indent="-368300" algn="l" rtl="0">
              <a:lnSpc>
                <a:spcPct val="100000"/>
              </a:lnSpc>
              <a:spcBef>
                <a:spcPts val="440"/>
              </a:spcBef>
              <a:spcAft>
                <a:spcPts val="0"/>
              </a:spcAft>
              <a:buSzPts val="2200"/>
              <a:buChar char="•"/>
            </a:pPr>
            <a:r>
              <a:rPr lang="en-IN"/>
              <a:t>copyright information</a:t>
            </a:r>
            <a:endParaRPr/>
          </a:p>
          <a:p>
            <a:pPr marL="457200" lvl="0" indent="-368300" algn="l" rtl="0">
              <a:lnSpc>
                <a:spcPct val="100000"/>
              </a:lnSpc>
              <a:spcBef>
                <a:spcPts val="440"/>
              </a:spcBef>
              <a:spcAft>
                <a:spcPts val="0"/>
              </a:spcAft>
              <a:buSzPts val="2200"/>
              <a:buChar char="•"/>
            </a:pPr>
            <a:r>
              <a:rPr lang="en-IN"/>
              <a:t>contact information</a:t>
            </a:r>
            <a:endParaRPr/>
          </a:p>
          <a:p>
            <a:pPr marL="457200" lvl="0" indent="-368300" algn="l" rtl="0">
              <a:lnSpc>
                <a:spcPct val="100000"/>
              </a:lnSpc>
              <a:spcBef>
                <a:spcPts val="440"/>
              </a:spcBef>
              <a:spcAft>
                <a:spcPts val="0"/>
              </a:spcAft>
              <a:buSzPts val="2200"/>
              <a:buChar char="•"/>
            </a:pPr>
            <a:r>
              <a:rPr lang="en-IN"/>
              <a:t>sitemap</a:t>
            </a:r>
            <a:endParaRPr/>
          </a:p>
          <a:p>
            <a:pPr marL="457200" lvl="0" indent="-368300" algn="l" rtl="0">
              <a:lnSpc>
                <a:spcPct val="100000"/>
              </a:lnSpc>
              <a:spcBef>
                <a:spcPts val="440"/>
              </a:spcBef>
              <a:spcAft>
                <a:spcPts val="0"/>
              </a:spcAft>
              <a:buSzPts val="2200"/>
              <a:buChar char="•"/>
            </a:pPr>
            <a:r>
              <a:rPr lang="en-IN"/>
              <a:t>back to top links</a:t>
            </a:r>
            <a:endParaRPr/>
          </a:p>
          <a:p>
            <a:pPr marL="457200" lvl="0" indent="-368300" algn="l" rtl="0">
              <a:lnSpc>
                <a:spcPct val="100000"/>
              </a:lnSpc>
              <a:spcBef>
                <a:spcPts val="440"/>
              </a:spcBef>
              <a:spcAft>
                <a:spcPts val="0"/>
              </a:spcAft>
              <a:buSzPts val="2200"/>
              <a:buChar char="•"/>
            </a:pPr>
            <a:r>
              <a:rPr lang="en-IN"/>
              <a:t>related documents</a:t>
            </a:r>
            <a:endParaRPr/>
          </a:p>
          <a:p>
            <a:pPr marL="88900" lvl="0" indent="0" algn="l" rtl="0">
              <a:lnSpc>
                <a:spcPct val="100000"/>
              </a:lnSpc>
              <a:spcBef>
                <a:spcPts val="440"/>
              </a:spcBef>
              <a:spcAft>
                <a:spcPts val="0"/>
              </a:spcAft>
              <a:buSzPts val="2200"/>
              <a:buNone/>
            </a:pPr>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265"/>
        <p:cNvGrpSpPr/>
        <p:nvPr/>
      </p:nvGrpSpPr>
      <p:grpSpPr>
        <a:xfrm>
          <a:off x="0" y="0"/>
          <a:ext cx="0" cy="0"/>
          <a:chOff x="0" y="0"/>
          <a:chExt cx="0" cy="0"/>
        </a:xfrm>
      </p:grpSpPr>
      <p:sp>
        <p:nvSpPr>
          <p:cNvPr id="266" name="Google Shape;266;p34"/>
          <p:cNvSpPr txBox="1">
            <a:spLocks noGrp="1"/>
          </p:cNvSpPr>
          <p:nvPr>
            <p:ph type="title"/>
          </p:nvPr>
        </p:nvSpPr>
        <p:spPr>
          <a:xfrm>
            <a:off x="0" y="0"/>
            <a:ext cx="6477000" cy="838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IN" b="1"/>
              <a:t>Example</a:t>
            </a:r>
            <a:endParaRPr/>
          </a:p>
        </p:txBody>
      </p:sp>
      <p:pic>
        <p:nvPicPr>
          <p:cNvPr id="267" name="Google Shape;267;p34"/>
          <p:cNvPicPr preferRelativeResize="0"/>
          <p:nvPr/>
        </p:nvPicPr>
        <p:blipFill rotWithShape="1">
          <a:blip r:embed="rId3">
            <a:alphaModFix/>
          </a:blip>
          <a:srcRect l="72913" b="63752"/>
          <a:stretch/>
        </p:blipFill>
        <p:spPr>
          <a:xfrm>
            <a:off x="363311" y="5025668"/>
            <a:ext cx="2252070" cy="1254522"/>
          </a:xfrm>
          <a:prstGeom prst="rect">
            <a:avLst/>
          </a:prstGeom>
          <a:noFill/>
          <a:ln>
            <a:noFill/>
          </a:ln>
        </p:spPr>
      </p:pic>
      <p:sp>
        <p:nvSpPr>
          <p:cNvPr id="268" name="Google Shape;268;p34"/>
          <p:cNvSpPr txBox="1"/>
          <p:nvPr/>
        </p:nvSpPr>
        <p:spPr>
          <a:xfrm>
            <a:off x="157316" y="1111045"/>
            <a:ext cx="5604387" cy="332398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IN" sz="1400" b="1" i="0" u="none" strike="noStrike" cap="none">
                <a:solidFill>
                  <a:srgbClr val="000000"/>
                </a:solidFill>
                <a:latin typeface="Times New Roman"/>
                <a:ea typeface="Times New Roman"/>
                <a:cs typeface="Times New Roman"/>
                <a:sym typeface="Times New Roman"/>
              </a:rPr>
              <a:t>Code</a:t>
            </a:r>
            <a:endParaRPr/>
          </a:p>
          <a:p>
            <a:pPr marL="0" marR="0" lvl="0" indent="0" algn="l" rtl="0">
              <a:lnSpc>
                <a:spcPct val="100000"/>
              </a:lnSpc>
              <a:spcBef>
                <a:spcPts val="0"/>
              </a:spcBef>
              <a:spcAft>
                <a:spcPts val="0"/>
              </a:spcAft>
              <a:buNone/>
            </a:pPr>
            <a:r>
              <a:rPr lang="en-IN" sz="1400" b="0" i="0" u="none" strike="noStrike" cap="none">
                <a:solidFill>
                  <a:srgbClr val="000000"/>
                </a:solidFill>
                <a:latin typeface="Arial"/>
                <a:ea typeface="Arial"/>
                <a:cs typeface="Arial"/>
                <a:sym typeface="Arial"/>
              </a:rPr>
              <a:t>&lt;!DOCTYPE html&gt;</a:t>
            </a:r>
            <a:endParaRPr/>
          </a:p>
          <a:p>
            <a:pPr marL="0" marR="0" lvl="0" indent="0" algn="l" rtl="0">
              <a:lnSpc>
                <a:spcPct val="100000"/>
              </a:lnSpc>
              <a:spcBef>
                <a:spcPts val="0"/>
              </a:spcBef>
              <a:spcAft>
                <a:spcPts val="0"/>
              </a:spcAft>
              <a:buNone/>
            </a:pPr>
            <a:r>
              <a:rPr lang="en-IN" sz="1400" b="0" i="0" u="none" strike="noStrike" cap="none">
                <a:solidFill>
                  <a:srgbClr val="000000"/>
                </a:solidFill>
                <a:latin typeface="Arial"/>
                <a:ea typeface="Arial"/>
                <a:cs typeface="Arial"/>
                <a:sym typeface="Arial"/>
              </a:rPr>
              <a:t>&lt;html&gt;</a:t>
            </a:r>
            <a:endParaRPr/>
          </a:p>
          <a:p>
            <a:pPr marL="0" marR="0" lvl="0" indent="0" algn="l" rtl="0">
              <a:lnSpc>
                <a:spcPct val="100000"/>
              </a:lnSpc>
              <a:spcBef>
                <a:spcPts val="0"/>
              </a:spcBef>
              <a:spcAft>
                <a:spcPts val="0"/>
              </a:spcAft>
              <a:buNone/>
            </a:pPr>
            <a:r>
              <a:rPr lang="en-IN" sz="1400" b="0" i="0" u="none" strike="noStrike" cap="none">
                <a:solidFill>
                  <a:srgbClr val="000000"/>
                </a:solidFill>
                <a:latin typeface="Arial"/>
                <a:ea typeface="Arial"/>
                <a:cs typeface="Arial"/>
                <a:sym typeface="Arial"/>
              </a:rPr>
              <a:t>&lt;body&gt;</a:t>
            </a:r>
            <a:endParaRPr/>
          </a:p>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None/>
            </a:pPr>
            <a:r>
              <a:rPr lang="en-IN" sz="1400" b="0" i="0" u="none" strike="noStrike" cap="none">
                <a:solidFill>
                  <a:srgbClr val="000000"/>
                </a:solidFill>
                <a:latin typeface="Arial"/>
                <a:ea typeface="Arial"/>
                <a:cs typeface="Arial"/>
                <a:sym typeface="Arial"/>
              </a:rPr>
              <a:t>    &lt;footer&gt;</a:t>
            </a:r>
            <a:endParaRPr/>
          </a:p>
          <a:p>
            <a:pPr marL="0" marR="0" lvl="0" indent="0" algn="l" rtl="0">
              <a:lnSpc>
                <a:spcPct val="100000"/>
              </a:lnSpc>
              <a:spcBef>
                <a:spcPts val="0"/>
              </a:spcBef>
              <a:spcAft>
                <a:spcPts val="0"/>
              </a:spcAft>
              <a:buNone/>
            </a:pPr>
            <a:r>
              <a:rPr lang="en-IN" sz="1400" b="0" i="0" u="none" strike="noStrike" cap="none">
                <a:solidFill>
                  <a:srgbClr val="000000"/>
                </a:solidFill>
                <a:latin typeface="Arial"/>
                <a:ea typeface="Arial"/>
                <a:cs typeface="Arial"/>
                <a:sym typeface="Arial"/>
              </a:rPr>
              <a:t>        &lt;p&gt;</a:t>
            </a:r>
            <a:endParaRPr/>
          </a:p>
          <a:p>
            <a:pPr marL="0" marR="0" lvl="0" indent="0" algn="l" rtl="0">
              <a:lnSpc>
                <a:spcPct val="100000"/>
              </a:lnSpc>
              <a:spcBef>
                <a:spcPts val="0"/>
              </a:spcBef>
              <a:spcAft>
                <a:spcPts val="0"/>
              </a:spcAft>
              <a:buNone/>
            </a:pPr>
            <a:r>
              <a:rPr lang="en-IN" sz="1400" b="0" i="0" u="none" strike="noStrike" cap="none">
                <a:solidFill>
                  <a:srgbClr val="000000"/>
                </a:solidFill>
                <a:latin typeface="Arial"/>
                <a:ea typeface="Arial"/>
                <a:cs typeface="Arial"/>
                <a:sym typeface="Arial"/>
              </a:rPr>
              <a:t>            &lt;a href="mailto:cu@chitkara.edu.in"&gt;</a:t>
            </a:r>
            <a:endParaRPr/>
          </a:p>
          <a:p>
            <a:pPr marL="0" marR="0" lvl="0" indent="0" algn="l" rtl="0">
              <a:lnSpc>
                <a:spcPct val="100000"/>
              </a:lnSpc>
              <a:spcBef>
                <a:spcPts val="0"/>
              </a:spcBef>
              <a:spcAft>
                <a:spcPts val="0"/>
              </a:spcAft>
              <a:buNone/>
            </a:pPr>
            <a:r>
              <a:rPr lang="en-IN" sz="1400" b="0" i="0" u="none" strike="noStrike" cap="none">
                <a:solidFill>
                  <a:srgbClr val="000000"/>
                </a:solidFill>
                <a:latin typeface="Arial"/>
                <a:ea typeface="Arial"/>
                <a:cs typeface="Arial"/>
                <a:sym typeface="Arial"/>
              </a:rPr>
              <a:t>                cu@chitkara.edu.in</a:t>
            </a:r>
            <a:endParaRPr/>
          </a:p>
          <a:p>
            <a:pPr marL="0" marR="0" lvl="0" indent="0" algn="l" rtl="0">
              <a:lnSpc>
                <a:spcPct val="100000"/>
              </a:lnSpc>
              <a:spcBef>
                <a:spcPts val="0"/>
              </a:spcBef>
              <a:spcAft>
                <a:spcPts val="0"/>
              </a:spcAft>
              <a:buNone/>
            </a:pPr>
            <a:r>
              <a:rPr lang="en-IN" sz="1400" b="0" i="0" u="none" strike="noStrike" cap="none">
                <a:solidFill>
                  <a:srgbClr val="000000"/>
                </a:solidFill>
                <a:latin typeface="Arial"/>
                <a:ea typeface="Arial"/>
                <a:cs typeface="Arial"/>
                <a:sym typeface="Arial"/>
              </a:rPr>
              <a:t>            &lt;/a&gt;</a:t>
            </a:r>
            <a:endParaRPr/>
          </a:p>
          <a:p>
            <a:pPr marL="0" marR="0" lvl="0" indent="0" algn="l" rtl="0">
              <a:lnSpc>
                <a:spcPct val="100000"/>
              </a:lnSpc>
              <a:spcBef>
                <a:spcPts val="0"/>
              </a:spcBef>
              <a:spcAft>
                <a:spcPts val="0"/>
              </a:spcAft>
              <a:buNone/>
            </a:pPr>
            <a:r>
              <a:rPr lang="en-IN" sz="1400" b="0" i="0" u="none" strike="noStrike" cap="none">
                <a:solidFill>
                  <a:srgbClr val="000000"/>
                </a:solidFill>
                <a:latin typeface="Arial"/>
                <a:ea typeface="Arial"/>
                <a:cs typeface="Arial"/>
                <a:sym typeface="Arial"/>
              </a:rPr>
              <a:t>        &lt;/p&gt;</a:t>
            </a:r>
            <a:endParaRPr/>
          </a:p>
          <a:p>
            <a:pPr marL="0" marR="0" lvl="0" indent="0" algn="l" rtl="0">
              <a:lnSpc>
                <a:spcPct val="100000"/>
              </a:lnSpc>
              <a:spcBef>
                <a:spcPts val="0"/>
              </a:spcBef>
              <a:spcAft>
                <a:spcPts val="0"/>
              </a:spcAft>
              <a:buNone/>
            </a:pPr>
            <a:r>
              <a:rPr lang="en-IN" sz="1400" b="0" i="0" u="none" strike="noStrike" cap="none">
                <a:solidFill>
                  <a:srgbClr val="000000"/>
                </a:solidFill>
                <a:latin typeface="Arial"/>
                <a:ea typeface="Arial"/>
                <a:cs typeface="Arial"/>
                <a:sym typeface="Arial"/>
              </a:rPr>
              <a:t>    &lt;/footer&gt;</a:t>
            </a:r>
            <a:endParaRPr/>
          </a:p>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None/>
            </a:pPr>
            <a:r>
              <a:rPr lang="en-IN" sz="1400" b="0" i="0" u="none" strike="noStrike" cap="none">
                <a:solidFill>
                  <a:srgbClr val="000000"/>
                </a:solidFill>
                <a:latin typeface="Arial"/>
                <a:ea typeface="Arial"/>
                <a:cs typeface="Arial"/>
                <a:sym typeface="Arial"/>
              </a:rPr>
              <a:t>&lt;/body&gt;</a:t>
            </a:r>
            <a:endParaRPr/>
          </a:p>
          <a:p>
            <a:pPr marL="0" marR="0" lvl="0" indent="0" algn="l" rtl="0">
              <a:lnSpc>
                <a:spcPct val="100000"/>
              </a:lnSpc>
              <a:spcBef>
                <a:spcPts val="0"/>
              </a:spcBef>
              <a:spcAft>
                <a:spcPts val="0"/>
              </a:spcAft>
              <a:buNone/>
            </a:pPr>
            <a:r>
              <a:rPr lang="en-IN" sz="1400" b="0" i="0" u="none" strike="noStrike" cap="none">
                <a:solidFill>
                  <a:srgbClr val="000000"/>
                </a:solidFill>
                <a:latin typeface="Arial"/>
                <a:ea typeface="Arial"/>
                <a:cs typeface="Arial"/>
                <a:sym typeface="Arial"/>
              </a:rPr>
              <a:t>&lt;/html&gt;</a:t>
            </a:r>
            <a:endParaRPr sz="1400" b="0" i="0" u="none" strike="noStrike" cap="none">
              <a:solidFill>
                <a:srgbClr val="000000"/>
              </a:solidFill>
              <a:latin typeface="Arial"/>
              <a:ea typeface="Arial"/>
              <a:cs typeface="Arial"/>
              <a:sym typeface="Arial"/>
            </a:endParaRPr>
          </a:p>
        </p:txBody>
      </p:sp>
      <p:sp>
        <p:nvSpPr>
          <p:cNvPr id="269" name="Google Shape;269;p34"/>
          <p:cNvSpPr txBox="1"/>
          <p:nvPr/>
        </p:nvSpPr>
        <p:spPr>
          <a:xfrm>
            <a:off x="275303" y="4660490"/>
            <a:ext cx="2123768"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IN" sz="1400" b="1" i="0" u="none" strike="noStrike" cap="none">
                <a:solidFill>
                  <a:srgbClr val="000000"/>
                </a:solidFill>
                <a:latin typeface="Times New Roman"/>
                <a:ea typeface="Times New Roman"/>
                <a:cs typeface="Times New Roman"/>
                <a:sym typeface="Times New Roman"/>
              </a:rPr>
              <a:t>Output</a:t>
            </a:r>
            <a:endParaRPr sz="1400" b="1" i="0" u="none" strike="noStrike" cap="none">
              <a:solidFill>
                <a:srgbClr val="000000"/>
              </a:solidFill>
              <a:latin typeface="Times New Roman"/>
              <a:ea typeface="Times New Roman"/>
              <a:cs typeface="Times New Roman"/>
              <a:sym typeface="Times New Roman"/>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287"/>
        <p:cNvGrpSpPr/>
        <p:nvPr/>
      </p:nvGrpSpPr>
      <p:grpSpPr>
        <a:xfrm>
          <a:off x="0" y="0"/>
          <a:ext cx="0" cy="0"/>
          <a:chOff x="0" y="0"/>
          <a:chExt cx="0" cy="0"/>
        </a:xfrm>
      </p:grpSpPr>
      <p:sp>
        <p:nvSpPr>
          <p:cNvPr id="288" name="Google Shape;288;p37"/>
          <p:cNvSpPr txBox="1">
            <a:spLocks noGrp="1"/>
          </p:cNvSpPr>
          <p:nvPr>
            <p:ph type="title"/>
          </p:nvPr>
        </p:nvSpPr>
        <p:spPr>
          <a:xfrm>
            <a:off x="0" y="0"/>
            <a:ext cx="6477000" cy="838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IN" b="1"/>
              <a:t>HTML &lt;figure&gt; and &lt;figcaption&gt; Elements</a:t>
            </a:r>
            <a:endParaRPr/>
          </a:p>
        </p:txBody>
      </p:sp>
      <p:sp>
        <p:nvSpPr>
          <p:cNvPr id="289" name="Google Shape;289;p37"/>
          <p:cNvSpPr txBox="1">
            <a:spLocks noGrp="1"/>
          </p:cNvSpPr>
          <p:nvPr>
            <p:ph type="body" idx="1"/>
          </p:nvPr>
        </p:nvSpPr>
        <p:spPr>
          <a:xfrm>
            <a:off x="231058" y="997974"/>
            <a:ext cx="8229600" cy="4525963"/>
          </a:xfrm>
          <a:prstGeom prst="rect">
            <a:avLst/>
          </a:prstGeom>
          <a:noFill/>
          <a:ln>
            <a:noFill/>
          </a:ln>
        </p:spPr>
        <p:txBody>
          <a:bodyPr spcFirstLastPara="1" wrap="square" lIns="91425" tIns="45700" rIns="91425" bIns="45700" anchor="t" anchorCtr="0">
            <a:noAutofit/>
          </a:bodyPr>
          <a:lstStyle/>
          <a:p>
            <a:pPr marL="457200" lvl="0" indent="-368300" algn="l" rtl="0">
              <a:lnSpc>
                <a:spcPct val="100000"/>
              </a:lnSpc>
              <a:spcBef>
                <a:spcPts val="440"/>
              </a:spcBef>
              <a:spcAft>
                <a:spcPts val="0"/>
              </a:spcAft>
              <a:buClr>
                <a:schemeClr val="dk1"/>
              </a:buClr>
              <a:buSzPts val="2200"/>
              <a:buChar char="•"/>
            </a:pPr>
            <a:r>
              <a:rPr lang="en-IN"/>
              <a:t>The &lt;figure&gt; tag specifies self-contained content, like illustrations, diagrams, photos, code listings, etc.</a:t>
            </a:r>
            <a:endParaRPr/>
          </a:p>
          <a:p>
            <a:pPr marL="457200" lvl="0" indent="-368300" algn="l" rtl="0">
              <a:lnSpc>
                <a:spcPct val="100000"/>
              </a:lnSpc>
              <a:spcBef>
                <a:spcPts val="440"/>
              </a:spcBef>
              <a:spcAft>
                <a:spcPts val="0"/>
              </a:spcAft>
              <a:buClr>
                <a:schemeClr val="dk1"/>
              </a:buClr>
              <a:buSzPts val="2200"/>
              <a:buChar char="•"/>
            </a:pPr>
            <a:r>
              <a:rPr lang="en-IN"/>
              <a:t>The &lt;figcaption&gt; tag defines a caption for a &lt;figure&gt; element. The &lt;figcaption&gt; element can be placed as the first or as the last child of a &lt;figure&gt; element.</a:t>
            </a:r>
            <a:endParaRPr/>
          </a:p>
          <a:p>
            <a:pPr marL="457200" lvl="0" indent="-368300" algn="l" rtl="0">
              <a:lnSpc>
                <a:spcPct val="100000"/>
              </a:lnSpc>
              <a:spcBef>
                <a:spcPts val="440"/>
              </a:spcBef>
              <a:spcAft>
                <a:spcPts val="0"/>
              </a:spcAft>
              <a:buClr>
                <a:schemeClr val="dk1"/>
              </a:buClr>
              <a:buSzPts val="2200"/>
              <a:buChar char="•"/>
            </a:pPr>
            <a:r>
              <a:rPr lang="en-IN"/>
              <a:t>The &lt;img&gt; element defines the actual image/illustration. </a:t>
            </a:r>
            <a:endParaRPr/>
          </a:p>
          <a:p>
            <a:pPr marL="88900" lvl="0" indent="0" algn="l" rtl="0">
              <a:lnSpc>
                <a:spcPct val="100000"/>
              </a:lnSpc>
              <a:spcBef>
                <a:spcPts val="440"/>
              </a:spcBef>
              <a:spcAft>
                <a:spcPts val="0"/>
              </a:spcAft>
              <a:buSzPts val="2200"/>
              <a:buNone/>
            </a:pPr>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293"/>
        <p:cNvGrpSpPr/>
        <p:nvPr/>
      </p:nvGrpSpPr>
      <p:grpSpPr>
        <a:xfrm>
          <a:off x="0" y="0"/>
          <a:ext cx="0" cy="0"/>
          <a:chOff x="0" y="0"/>
          <a:chExt cx="0" cy="0"/>
        </a:xfrm>
      </p:grpSpPr>
      <p:sp>
        <p:nvSpPr>
          <p:cNvPr id="294" name="Google Shape;294;p38"/>
          <p:cNvSpPr txBox="1">
            <a:spLocks noGrp="1"/>
          </p:cNvSpPr>
          <p:nvPr>
            <p:ph type="title"/>
          </p:nvPr>
        </p:nvSpPr>
        <p:spPr>
          <a:xfrm>
            <a:off x="0" y="0"/>
            <a:ext cx="6477000" cy="838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IN" b="1"/>
              <a:t>Example</a:t>
            </a:r>
            <a:endParaRPr b="1"/>
          </a:p>
        </p:txBody>
      </p:sp>
      <p:pic>
        <p:nvPicPr>
          <p:cNvPr id="295" name="Google Shape;295;p38"/>
          <p:cNvPicPr preferRelativeResize="0"/>
          <p:nvPr/>
        </p:nvPicPr>
        <p:blipFill rotWithShape="1">
          <a:blip r:embed="rId3">
            <a:alphaModFix/>
          </a:blip>
          <a:srcRect l="52036"/>
          <a:stretch/>
        </p:blipFill>
        <p:spPr>
          <a:xfrm>
            <a:off x="4670322" y="1799303"/>
            <a:ext cx="4168877" cy="4071651"/>
          </a:xfrm>
          <a:prstGeom prst="rect">
            <a:avLst/>
          </a:prstGeom>
          <a:noFill/>
          <a:ln>
            <a:noFill/>
          </a:ln>
        </p:spPr>
      </p:pic>
      <p:sp>
        <p:nvSpPr>
          <p:cNvPr id="296" name="Google Shape;296;p38"/>
          <p:cNvSpPr txBox="1"/>
          <p:nvPr/>
        </p:nvSpPr>
        <p:spPr>
          <a:xfrm>
            <a:off x="226142" y="1120877"/>
            <a:ext cx="4247537" cy="532453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IN" sz="1800" b="1" i="0" u="none" strike="noStrike" cap="none">
                <a:solidFill>
                  <a:srgbClr val="000000"/>
                </a:solidFill>
                <a:latin typeface="Times New Roman"/>
                <a:ea typeface="Times New Roman"/>
                <a:cs typeface="Times New Roman"/>
                <a:sym typeface="Times New Roman"/>
              </a:rPr>
              <a:t>Code:</a:t>
            </a:r>
            <a:endParaRPr/>
          </a:p>
          <a:p>
            <a:pPr marL="0" marR="0" lvl="0" indent="0" algn="l" rtl="0">
              <a:lnSpc>
                <a:spcPct val="100000"/>
              </a:lnSpc>
              <a:spcBef>
                <a:spcPts val="0"/>
              </a:spcBef>
              <a:spcAft>
                <a:spcPts val="0"/>
              </a:spcAft>
              <a:buNone/>
            </a:pPr>
            <a:r>
              <a:rPr lang="en-IN" sz="1400" b="0" i="0" u="none" strike="noStrike" cap="none">
                <a:solidFill>
                  <a:srgbClr val="000000"/>
                </a:solidFill>
                <a:latin typeface="Times New Roman"/>
                <a:ea typeface="Times New Roman"/>
                <a:cs typeface="Times New Roman"/>
                <a:sym typeface="Times New Roman"/>
              </a:rPr>
              <a:t>&lt;!DOCTYPE html&gt;</a:t>
            </a:r>
            <a:endParaRPr/>
          </a:p>
          <a:p>
            <a:pPr marL="0" marR="0" lvl="0" indent="0" algn="l" rtl="0">
              <a:lnSpc>
                <a:spcPct val="100000"/>
              </a:lnSpc>
              <a:spcBef>
                <a:spcPts val="0"/>
              </a:spcBef>
              <a:spcAft>
                <a:spcPts val="0"/>
              </a:spcAft>
              <a:buNone/>
            </a:pPr>
            <a:r>
              <a:rPr lang="en-IN" sz="1400" b="0" i="0" u="none" strike="noStrike" cap="none">
                <a:solidFill>
                  <a:srgbClr val="000000"/>
                </a:solidFill>
                <a:latin typeface="Times New Roman"/>
                <a:ea typeface="Times New Roman"/>
                <a:cs typeface="Times New Roman"/>
                <a:sym typeface="Times New Roman"/>
              </a:rPr>
              <a:t>&lt;html&gt;</a:t>
            </a:r>
            <a:endParaRPr/>
          </a:p>
          <a:p>
            <a:pPr marL="0" marR="0" lvl="0" indent="0" algn="l" rtl="0">
              <a:lnSpc>
                <a:spcPct val="100000"/>
              </a:lnSpc>
              <a:spcBef>
                <a:spcPts val="0"/>
              </a:spcBef>
              <a:spcAft>
                <a:spcPts val="0"/>
              </a:spcAft>
              <a:buNone/>
            </a:pPr>
            <a:r>
              <a:rPr lang="en-IN" sz="1400" b="0" i="0" u="none" strike="noStrike" cap="none">
                <a:solidFill>
                  <a:srgbClr val="000000"/>
                </a:solidFill>
                <a:latin typeface="Times New Roman"/>
                <a:ea typeface="Times New Roman"/>
                <a:cs typeface="Times New Roman"/>
                <a:sym typeface="Times New Roman"/>
              </a:rPr>
              <a:t>&lt;body&gt;</a:t>
            </a:r>
            <a:endParaRPr/>
          </a:p>
          <a:p>
            <a:pPr marL="0" marR="0" lvl="0" indent="0" algn="l" rtl="0">
              <a:lnSpc>
                <a:spcPct val="100000"/>
              </a:lnSpc>
              <a:spcBef>
                <a:spcPts val="0"/>
              </a:spcBef>
              <a:spcAft>
                <a:spcPts val="0"/>
              </a:spcAft>
              <a:buNone/>
            </a:pPr>
            <a:endParaRPr sz="1400" b="0" i="0" u="none" strike="noStrike" cap="none">
              <a:solidFill>
                <a:srgbClr val="000000"/>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r>
              <a:rPr lang="en-IN" sz="1400" b="0" i="0" u="none" strike="noStrike" cap="none">
                <a:solidFill>
                  <a:srgbClr val="000000"/>
                </a:solidFill>
                <a:latin typeface="Times New Roman"/>
                <a:ea typeface="Times New Roman"/>
                <a:cs typeface="Times New Roman"/>
                <a:sym typeface="Times New Roman"/>
              </a:rPr>
              <a:t>    &lt;h2&gt;Places to Visit&lt;/h2&gt;</a:t>
            </a:r>
            <a:endParaRPr/>
          </a:p>
          <a:p>
            <a:pPr marL="0" marR="0" lvl="0" indent="0" algn="l" rtl="0">
              <a:lnSpc>
                <a:spcPct val="100000"/>
              </a:lnSpc>
              <a:spcBef>
                <a:spcPts val="0"/>
              </a:spcBef>
              <a:spcAft>
                <a:spcPts val="0"/>
              </a:spcAft>
              <a:buNone/>
            </a:pPr>
            <a:endParaRPr sz="1400" b="0" i="0" u="none" strike="noStrike" cap="none">
              <a:solidFill>
                <a:srgbClr val="000000"/>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r>
              <a:rPr lang="en-IN" sz="1400" b="0" i="0" u="none" strike="noStrike" cap="none">
                <a:solidFill>
                  <a:srgbClr val="000000"/>
                </a:solidFill>
                <a:latin typeface="Times New Roman"/>
                <a:ea typeface="Times New Roman"/>
                <a:cs typeface="Times New Roman"/>
                <a:sym typeface="Times New Roman"/>
              </a:rPr>
              <a:t>    &lt;p&gt;</a:t>
            </a:r>
            <a:endParaRPr/>
          </a:p>
          <a:p>
            <a:pPr marL="0" marR="0" lvl="0" indent="0" algn="l" rtl="0">
              <a:lnSpc>
                <a:spcPct val="100000"/>
              </a:lnSpc>
              <a:spcBef>
                <a:spcPts val="0"/>
              </a:spcBef>
              <a:spcAft>
                <a:spcPts val="0"/>
              </a:spcAft>
              <a:buNone/>
            </a:pPr>
            <a:r>
              <a:rPr lang="en-IN" sz="1400" b="0" i="0" u="none" strike="noStrike" cap="none">
                <a:solidFill>
                  <a:srgbClr val="000000"/>
                </a:solidFill>
                <a:latin typeface="Times New Roman"/>
                <a:ea typeface="Times New Roman"/>
                <a:cs typeface="Times New Roman"/>
                <a:sym typeface="Times New Roman"/>
              </a:rPr>
              <a:t>        Puglia's most famous sight is the unique conical houses (Trulli)</a:t>
            </a:r>
            <a:endParaRPr/>
          </a:p>
          <a:p>
            <a:pPr marL="0" marR="0" lvl="0" indent="0" algn="l" rtl="0">
              <a:lnSpc>
                <a:spcPct val="100000"/>
              </a:lnSpc>
              <a:spcBef>
                <a:spcPts val="0"/>
              </a:spcBef>
              <a:spcAft>
                <a:spcPts val="0"/>
              </a:spcAft>
              <a:buNone/>
            </a:pPr>
            <a:r>
              <a:rPr lang="en-IN" sz="1400" b="0" i="0" u="none" strike="noStrike" cap="none">
                <a:solidFill>
                  <a:srgbClr val="000000"/>
                </a:solidFill>
                <a:latin typeface="Times New Roman"/>
                <a:ea typeface="Times New Roman"/>
                <a:cs typeface="Times New Roman"/>
                <a:sym typeface="Times New Roman"/>
              </a:rPr>
              <a:t>        found in the area around Alberobello, a declared UNESCO World</a:t>
            </a:r>
            <a:endParaRPr/>
          </a:p>
          <a:p>
            <a:pPr marL="0" marR="0" lvl="0" indent="0" algn="l" rtl="0">
              <a:lnSpc>
                <a:spcPct val="100000"/>
              </a:lnSpc>
              <a:spcBef>
                <a:spcPts val="0"/>
              </a:spcBef>
              <a:spcAft>
                <a:spcPts val="0"/>
              </a:spcAft>
              <a:buNone/>
            </a:pPr>
            <a:r>
              <a:rPr lang="en-IN" sz="1400" b="0" i="0" u="none" strike="noStrike" cap="none">
                <a:solidFill>
                  <a:srgbClr val="000000"/>
                </a:solidFill>
                <a:latin typeface="Times New Roman"/>
                <a:ea typeface="Times New Roman"/>
                <a:cs typeface="Times New Roman"/>
                <a:sym typeface="Times New Roman"/>
              </a:rPr>
              <a:t>        Heritage Site.</a:t>
            </a:r>
            <a:endParaRPr/>
          </a:p>
          <a:p>
            <a:pPr marL="0" marR="0" lvl="0" indent="0" algn="l" rtl="0">
              <a:lnSpc>
                <a:spcPct val="100000"/>
              </a:lnSpc>
              <a:spcBef>
                <a:spcPts val="0"/>
              </a:spcBef>
              <a:spcAft>
                <a:spcPts val="0"/>
              </a:spcAft>
              <a:buNone/>
            </a:pPr>
            <a:r>
              <a:rPr lang="en-IN" sz="1400" b="0" i="0" u="none" strike="noStrike" cap="none">
                <a:solidFill>
                  <a:srgbClr val="000000"/>
                </a:solidFill>
                <a:latin typeface="Times New Roman"/>
                <a:ea typeface="Times New Roman"/>
                <a:cs typeface="Times New Roman"/>
                <a:sym typeface="Times New Roman"/>
              </a:rPr>
              <a:t>    &lt;/p&gt;</a:t>
            </a:r>
            <a:endParaRPr/>
          </a:p>
          <a:p>
            <a:pPr marL="0" marR="0" lvl="0" indent="0" algn="l" rtl="0">
              <a:lnSpc>
                <a:spcPct val="100000"/>
              </a:lnSpc>
              <a:spcBef>
                <a:spcPts val="0"/>
              </a:spcBef>
              <a:spcAft>
                <a:spcPts val="0"/>
              </a:spcAft>
              <a:buNone/>
            </a:pPr>
            <a:endParaRPr sz="1400" b="0" i="0" u="none" strike="noStrike" cap="none">
              <a:solidFill>
                <a:srgbClr val="000000"/>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r>
              <a:rPr lang="en-IN" sz="1400" b="0" i="0" u="none" strike="noStrike" cap="none">
                <a:solidFill>
                  <a:srgbClr val="000000"/>
                </a:solidFill>
                <a:latin typeface="Times New Roman"/>
                <a:ea typeface="Times New Roman"/>
                <a:cs typeface="Times New Roman"/>
                <a:sym typeface="Times New Roman"/>
              </a:rPr>
              <a:t>    &lt;figure&gt;</a:t>
            </a:r>
            <a:endParaRPr/>
          </a:p>
          <a:p>
            <a:pPr marL="0" marR="0" lvl="0" indent="0" algn="l" rtl="0">
              <a:lnSpc>
                <a:spcPct val="100000"/>
              </a:lnSpc>
              <a:spcBef>
                <a:spcPts val="0"/>
              </a:spcBef>
              <a:spcAft>
                <a:spcPts val="0"/>
              </a:spcAft>
              <a:buNone/>
            </a:pPr>
            <a:r>
              <a:rPr lang="en-IN" sz="1400" b="0" i="0" u="none" strike="noStrike" cap="none">
                <a:solidFill>
                  <a:srgbClr val="000000"/>
                </a:solidFill>
                <a:latin typeface="Times New Roman"/>
                <a:ea typeface="Times New Roman"/>
                <a:cs typeface="Times New Roman"/>
                <a:sym typeface="Times New Roman"/>
              </a:rPr>
              <a:t>        &lt;img src="pic_trulli.jpg" alt="Trulli" style="width:100%"&gt;</a:t>
            </a:r>
            <a:endParaRPr/>
          </a:p>
          <a:p>
            <a:pPr marL="0" marR="0" lvl="0" indent="0" algn="l" rtl="0">
              <a:lnSpc>
                <a:spcPct val="100000"/>
              </a:lnSpc>
              <a:spcBef>
                <a:spcPts val="0"/>
              </a:spcBef>
              <a:spcAft>
                <a:spcPts val="0"/>
              </a:spcAft>
              <a:buNone/>
            </a:pPr>
            <a:r>
              <a:rPr lang="en-IN" sz="1400" b="0" i="0" u="none" strike="noStrike" cap="none">
                <a:solidFill>
                  <a:srgbClr val="000000"/>
                </a:solidFill>
                <a:latin typeface="Times New Roman"/>
                <a:ea typeface="Times New Roman"/>
                <a:cs typeface="Times New Roman"/>
                <a:sym typeface="Times New Roman"/>
              </a:rPr>
              <a:t>        &lt;figcaption&gt;Fig.1 - Trulli, Puglia, Italy.&lt;/figcaption&gt;</a:t>
            </a:r>
            <a:endParaRPr/>
          </a:p>
          <a:p>
            <a:pPr marL="0" marR="0" lvl="0" indent="0" algn="l" rtl="0">
              <a:lnSpc>
                <a:spcPct val="100000"/>
              </a:lnSpc>
              <a:spcBef>
                <a:spcPts val="0"/>
              </a:spcBef>
              <a:spcAft>
                <a:spcPts val="0"/>
              </a:spcAft>
              <a:buNone/>
            </a:pPr>
            <a:r>
              <a:rPr lang="en-IN" sz="1400" b="0" i="0" u="none" strike="noStrike" cap="none">
                <a:solidFill>
                  <a:srgbClr val="000000"/>
                </a:solidFill>
                <a:latin typeface="Times New Roman"/>
                <a:ea typeface="Times New Roman"/>
                <a:cs typeface="Times New Roman"/>
                <a:sym typeface="Times New Roman"/>
              </a:rPr>
              <a:t>    &lt;/figure&gt;</a:t>
            </a:r>
            <a:endParaRPr/>
          </a:p>
          <a:p>
            <a:pPr marL="0" marR="0" lvl="0" indent="0" algn="l" rtl="0">
              <a:lnSpc>
                <a:spcPct val="100000"/>
              </a:lnSpc>
              <a:spcBef>
                <a:spcPts val="0"/>
              </a:spcBef>
              <a:spcAft>
                <a:spcPts val="0"/>
              </a:spcAft>
              <a:buNone/>
            </a:pPr>
            <a:endParaRPr sz="1400" b="0" i="0" u="none" strike="noStrike" cap="none">
              <a:solidFill>
                <a:srgbClr val="000000"/>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r>
              <a:rPr lang="en-IN" sz="1400" b="0" i="0" u="none" strike="noStrike" cap="none">
                <a:solidFill>
                  <a:srgbClr val="000000"/>
                </a:solidFill>
                <a:latin typeface="Times New Roman"/>
                <a:ea typeface="Times New Roman"/>
                <a:cs typeface="Times New Roman"/>
                <a:sym typeface="Times New Roman"/>
              </a:rPr>
              <a:t>&lt;/body&gt;</a:t>
            </a:r>
            <a:endParaRPr/>
          </a:p>
          <a:p>
            <a:pPr marL="0" marR="0" lvl="0" indent="0" algn="l" rtl="0">
              <a:lnSpc>
                <a:spcPct val="100000"/>
              </a:lnSpc>
              <a:spcBef>
                <a:spcPts val="0"/>
              </a:spcBef>
              <a:spcAft>
                <a:spcPts val="0"/>
              </a:spcAft>
              <a:buNone/>
            </a:pPr>
            <a:r>
              <a:rPr lang="en-IN" sz="1400" b="0" i="0" u="none" strike="noStrike" cap="none">
                <a:solidFill>
                  <a:srgbClr val="000000"/>
                </a:solidFill>
                <a:latin typeface="Times New Roman"/>
                <a:ea typeface="Times New Roman"/>
                <a:cs typeface="Times New Roman"/>
                <a:sym typeface="Times New Roman"/>
              </a:rPr>
              <a:t>&lt;/html&gt;</a:t>
            </a:r>
            <a:endParaRPr/>
          </a:p>
        </p:txBody>
      </p:sp>
      <p:sp>
        <p:nvSpPr>
          <p:cNvPr id="297" name="Google Shape;297;p38"/>
          <p:cNvSpPr txBox="1"/>
          <p:nvPr/>
        </p:nvSpPr>
        <p:spPr>
          <a:xfrm>
            <a:off x="4572000" y="1120877"/>
            <a:ext cx="2005781"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IN" sz="1800" b="1" i="0" u="none" strike="noStrike" cap="none">
                <a:solidFill>
                  <a:srgbClr val="000000"/>
                </a:solidFill>
                <a:latin typeface="Times New Roman"/>
                <a:ea typeface="Times New Roman"/>
                <a:cs typeface="Times New Roman"/>
                <a:sym typeface="Times New Roman"/>
              </a:rPr>
              <a:t>Output:</a:t>
            </a:r>
            <a:endParaRPr sz="1800" b="1" i="0" u="none" strike="noStrike" cap="none">
              <a:solidFill>
                <a:srgbClr val="000000"/>
              </a:solidFill>
              <a:latin typeface="Times New Roman"/>
              <a:ea typeface="Times New Roman"/>
              <a:cs typeface="Times New Roman"/>
              <a:sym typeface="Times New Roman"/>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301"/>
        <p:cNvGrpSpPr/>
        <p:nvPr/>
      </p:nvGrpSpPr>
      <p:grpSpPr>
        <a:xfrm>
          <a:off x="0" y="0"/>
          <a:ext cx="0" cy="0"/>
          <a:chOff x="0" y="0"/>
          <a:chExt cx="0" cy="0"/>
        </a:xfrm>
      </p:grpSpPr>
      <p:sp>
        <p:nvSpPr>
          <p:cNvPr id="302" name="Google Shape;302;p39"/>
          <p:cNvSpPr txBox="1">
            <a:spLocks noGrp="1"/>
          </p:cNvSpPr>
          <p:nvPr>
            <p:ph type="title"/>
          </p:nvPr>
        </p:nvSpPr>
        <p:spPr>
          <a:xfrm>
            <a:off x="0" y="0"/>
            <a:ext cx="6477000" cy="838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IN" b="1"/>
              <a:t>More Semantic Elements</a:t>
            </a:r>
            <a:endParaRPr/>
          </a:p>
        </p:txBody>
      </p:sp>
      <p:graphicFrame>
        <p:nvGraphicFramePr>
          <p:cNvPr id="303" name="Google Shape;303;p39"/>
          <p:cNvGraphicFramePr/>
          <p:nvPr/>
        </p:nvGraphicFramePr>
        <p:xfrm>
          <a:off x="720623" y="1561941"/>
          <a:ext cx="7702750" cy="4145020"/>
        </p:xfrm>
        <a:graphic>
          <a:graphicData uri="http://schemas.openxmlformats.org/drawingml/2006/table">
            <a:tbl>
              <a:tblPr>
                <a:noFill/>
                <a:tableStyleId>{D8F4504F-589A-4DF1-8CD4-15B5E9E6C929}</a:tableStyleId>
              </a:tblPr>
              <a:tblGrid>
                <a:gridCol w="3851375">
                  <a:extLst>
                    <a:ext uri="{9D8B030D-6E8A-4147-A177-3AD203B41FA5}">
                      <a16:colId xmlns:a16="http://schemas.microsoft.com/office/drawing/2014/main" val="20000"/>
                    </a:ext>
                  </a:extLst>
                </a:gridCol>
                <a:gridCol w="3851375">
                  <a:extLst>
                    <a:ext uri="{9D8B030D-6E8A-4147-A177-3AD203B41FA5}">
                      <a16:colId xmlns:a16="http://schemas.microsoft.com/office/drawing/2014/main" val="20001"/>
                    </a:ext>
                  </a:extLst>
                </a:gridCol>
              </a:tblGrid>
              <a:tr h="152400">
                <a:tc>
                  <a:txBody>
                    <a:bodyPr/>
                    <a:lstStyle/>
                    <a:p>
                      <a:pPr marL="0" marR="0" lvl="0" indent="0" algn="l" rtl="0">
                        <a:lnSpc>
                          <a:spcPct val="100000"/>
                        </a:lnSpc>
                        <a:spcBef>
                          <a:spcPts val="0"/>
                        </a:spcBef>
                        <a:spcAft>
                          <a:spcPts val="0"/>
                        </a:spcAft>
                        <a:buClr>
                          <a:srgbClr val="000000"/>
                        </a:buClr>
                        <a:buSzPts val="1200"/>
                        <a:buFont typeface="Arial"/>
                        <a:buNone/>
                      </a:pPr>
                      <a:r>
                        <a:rPr lang="en-IN" sz="1200" b="0" i="0" u="sng" strike="noStrike" cap="none" dirty="0">
                          <a:solidFill>
                            <a:srgbClr val="000000"/>
                          </a:solidFill>
                          <a:latin typeface="Quattrocento Sans"/>
                          <a:ea typeface="Quattrocento Sans"/>
                          <a:cs typeface="Quattrocento Sans"/>
                          <a:sym typeface="Quattrocento Sans"/>
                          <a:hlinkClick r:id="rId3">
                            <a:extLst>
                              <a:ext uri="{A12FA001-AC4F-418D-AE19-62706E023703}">
                                <ahyp:hlinkClr xmlns:ahyp="http://schemas.microsoft.com/office/drawing/2018/hyperlinkcolor" val="tx"/>
                              </a:ext>
                            </a:extLst>
                          </a:hlinkClick>
                        </a:rPr>
                        <a:t>&lt;article&gt;</a:t>
                      </a:r>
                      <a:endParaRPr sz="1200" b="0" i="0" u="none" strike="noStrike" cap="none">
                        <a:solidFill>
                          <a:srgbClr val="000000"/>
                        </a:solidFill>
                        <a:latin typeface="Quattrocento Sans"/>
                        <a:ea typeface="Quattrocento Sans"/>
                        <a:cs typeface="Quattrocento Sans"/>
                        <a:sym typeface="Quattrocento Sans"/>
                      </a:endParaRPr>
                    </a:p>
                  </a:txBody>
                  <a:tcPr marL="121925" marR="60950" marT="60950" marB="60950">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solidFill>
                      <a:srgbClr val="EBEDEE"/>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n-IN" sz="1200" b="0" i="0" u="none" strike="noStrike" cap="none">
                          <a:solidFill>
                            <a:srgbClr val="000000"/>
                          </a:solidFill>
                          <a:latin typeface="Quattrocento Sans"/>
                          <a:ea typeface="Quattrocento Sans"/>
                          <a:cs typeface="Quattrocento Sans"/>
                          <a:sym typeface="Quattrocento Sans"/>
                        </a:rPr>
                        <a:t>Defines independent, self-contained content</a:t>
                      </a:r>
                      <a:endParaRPr/>
                    </a:p>
                  </a:txBody>
                  <a:tcPr marL="60950" marR="60950" marT="60950" marB="60950">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solidFill>
                      <a:srgbClr val="EBEDEE"/>
                    </a:solidFill>
                  </a:tcPr>
                </a:tc>
                <a:extLst>
                  <a:ext uri="{0D108BD9-81ED-4DB2-BD59-A6C34878D82A}">
                    <a16:rowId xmlns:a16="http://schemas.microsoft.com/office/drawing/2014/main" val="10000"/>
                  </a:ext>
                </a:extLst>
              </a:tr>
              <a:tr h="152400">
                <a:tc>
                  <a:txBody>
                    <a:bodyPr/>
                    <a:lstStyle/>
                    <a:p>
                      <a:pPr marL="0" marR="0" lvl="0" indent="0" algn="l" rtl="0">
                        <a:lnSpc>
                          <a:spcPct val="100000"/>
                        </a:lnSpc>
                        <a:spcBef>
                          <a:spcPts val="0"/>
                        </a:spcBef>
                        <a:spcAft>
                          <a:spcPts val="0"/>
                        </a:spcAft>
                        <a:buClr>
                          <a:srgbClr val="000000"/>
                        </a:buClr>
                        <a:buSzPts val="1200"/>
                        <a:buFont typeface="Arial"/>
                        <a:buNone/>
                      </a:pPr>
                      <a:r>
                        <a:rPr lang="en-IN" sz="1200" b="0" i="0" u="sng" strike="noStrike" cap="none" dirty="0">
                          <a:solidFill>
                            <a:srgbClr val="000000"/>
                          </a:solidFill>
                          <a:latin typeface="Quattrocento Sans"/>
                          <a:ea typeface="Quattrocento Sans"/>
                          <a:cs typeface="Quattrocento Sans"/>
                          <a:sym typeface="Quattrocento Sans"/>
                          <a:hlinkClick r:id="rId4">
                            <a:extLst>
                              <a:ext uri="{A12FA001-AC4F-418D-AE19-62706E023703}">
                                <ahyp:hlinkClr xmlns:ahyp="http://schemas.microsoft.com/office/drawing/2018/hyperlinkcolor" val="tx"/>
                              </a:ext>
                            </a:extLst>
                          </a:hlinkClick>
                        </a:rPr>
                        <a:t>&lt;aside&gt;</a:t>
                      </a:r>
                      <a:endParaRPr sz="1200" b="0" i="0" u="none" strike="noStrike" cap="none">
                        <a:solidFill>
                          <a:srgbClr val="000000"/>
                        </a:solidFill>
                        <a:latin typeface="Quattrocento Sans"/>
                        <a:ea typeface="Quattrocento Sans"/>
                        <a:cs typeface="Quattrocento Sans"/>
                        <a:sym typeface="Quattrocento Sans"/>
                      </a:endParaRPr>
                    </a:p>
                  </a:txBody>
                  <a:tcPr marL="121925" marR="60950" marT="60950" marB="60950">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n-IN" sz="1200" b="0" i="0" u="none" strike="noStrike" cap="none">
                          <a:solidFill>
                            <a:srgbClr val="000000"/>
                          </a:solidFill>
                          <a:latin typeface="Quattrocento Sans"/>
                          <a:ea typeface="Quattrocento Sans"/>
                          <a:cs typeface="Quattrocento Sans"/>
                          <a:sym typeface="Quattrocento Sans"/>
                        </a:rPr>
                        <a:t>Defines content aside from the page content</a:t>
                      </a:r>
                      <a:endParaRPr/>
                    </a:p>
                  </a:txBody>
                  <a:tcPr marL="60950" marR="60950" marT="60950" marB="60950">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solidFill>
                      <a:srgbClr val="FFFFFF"/>
                    </a:solidFill>
                  </a:tcPr>
                </a:tc>
                <a:extLst>
                  <a:ext uri="{0D108BD9-81ED-4DB2-BD59-A6C34878D82A}">
                    <a16:rowId xmlns:a16="http://schemas.microsoft.com/office/drawing/2014/main" val="10001"/>
                  </a:ext>
                </a:extLst>
              </a:tr>
              <a:tr h="152400">
                <a:tc>
                  <a:txBody>
                    <a:bodyPr/>
                    <a:lstStyle/>
                    <a:p>
                      <a:pPr marL="0" marR="0" lvl="0" indent="0" algn="l" rtl="0">
                        <a:lnSpc>
                          <a:spcPct val="100000"/>
                        </a:lnSpc>
                        <a:spcBef>
                          <a:spcPts val="0"/>
                        </a:spcBef>
                        <a:spcAft>
                          <a:spcPts val="0"/>
                        </a:spcAft>
                        <a:buClr>
                          <a:srgbClr val="000000"/>
                        </a:buClr>
                        <a:buSzPts val="1200"/>
                        <a:buFont typeface="Arial"/>
                        <a:buNone/>
                      </a:pPr>
                      <a:r>
                        <a:rPr lang="en-IN" sz="1200" b="0" i="0" u="sng" strike="noStrike" cap="none" dirty="0">
                          <a:solidFill>
                            <a:srgbClr val="000000"/>
                          </a:solidFill>
                          <a:latin typeface="Quattrocento Sans"/>
                          <a:ea typeface="Quattrocento Sans"/>
                          <a:cs typeface="Quattrocento Sans"/>
                          <a:sym typeface="Quattrocento Sans"/>
                          <a:hlinkClick r:id="rId5">
                            <a:extLst>
                              <a:ext uri="{A12FA001-AC4F-418D-AE19-62706E023703}">
                                <ahyp:hlinkClr xmlns:ahyp="http://schemas.microsoft.com/office/drawing/2018/hyperlinkcolor" val="tx"/>
                              </a:ext>
                            </a:extLst>
                          </a:hlinkClick>
                        </a:rPr>
                        <a:t>&lt;details&gt;</a:t>
                      </a:r>
                      <a:endParaRPr sz="1200" b="0" i="0" u="none" strike="noStrike" cap="none">
                        <a:solidFill>
                          <a:srgbClr val="000000"/>
                        </a:solidFill>
                        <a:latin typeface="Quattrocento Sans"/>
                        <a:ea typeface="Quattrocento Sans"/>
                        <a:cs typeface="Quattrocento Sans"/>
                        <a:sym typeface="Quattrocento Sans"/>
                      </a:endParaRPr>
                    </a:p>
                  </a:txBody>
                  <a:tcPr marL="121925" marR="60950" marT="60950" marB="60950">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solidFill>
                      <a:srgbClr val="EBEDEE"/>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n-IN" sz="1200" b="0" i="0" u="none" strike="noStrike" cap="none">
                          <a:solidFill>
                            <a:srgbClr val="000000"/>
                          </a:solidFill>
                          <a:latin typeface="Quattrocento Sans"/>
                          <a:ea typeface="Quattrocento Sans"/>
                          <a:cs typeface="Quattrocento Sans"/>
                          <a:sym typeface="Quattrocento Sans"/>
                        </a:rPr>
                        <a:t>Defines additional details that the user can view or hide</a:t>
                      </a:r>
                      <a:endParaRPr/>
                    </a:p>
                  </a:txBody>
                  <a:tcPr marL="60950" marR="60950" marT="60950" marB="60950">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solidFill>
                      <a:srgbClr val="EBEDEE"/>
                    </a:solidFill>
                  </a:tcPr>
                </a:tc>
                <a:extLst>
                  <a:ext uri="{0D108BD9-81ED-4DB2-BD59-A6C34878D82A}">
                    <a16:rowId xmlns:a16="http://schemas.microsoft.com/office/drawing/2014/main" val="10002"/>
                  </a:ext>
                </a:extLst>
              </a:tr>
              <a:tr h="152400">
                <a:tc>
                  <a:txBody>
                    <a:bodyPr/>
                    <a:lstStyle/>
                    <a:p>
                      <a:pPr marL="0" marR="0" lvl="0" indent="0" algn="l" rtl="0">
                        <a:lnSpc>
                          <a:spcPct val="100000"/>
                        </a:lnSpc>
                        <a:spcBef>
                          <a:spcPts val="0"/>
                        </a:spcBef>
                        <a:spcAft>
                          <a:spcPts val="0"/>
                        </a:spcAft>
                        <a:buClr>
                          <a:srgbClr val="000000"/>
                        </a:buClr>
                        <a:buSzPts val="1200"/>
                        <a:buFont typeface="Arial"/>
                        <a:buNone/>
                      </a:pPr>
                      <a:r>
                        <a:rPr lang="en-IN" sz="1200" b="0" i="0" u="sng" strike="noStrike" cap="none">
                          <a:solidFill>
                            <a:srgbClr val="000000"/>
                          </a:solidFill>
                          <a:latin typeface="Quattrocento Sans"/>
                          <a:ea typeface="Quattrocento Sans"/>
                          <a:cs typeface="Quattrocento Sans"/>
                          <a:sym typeface="Quattrocento Sans"/>
                          <a:hlinkClick r:id="rId6">
                            <a:extLst>
                              <a:ext uri="{A12FA001-AC4F-418D-AE19-62706E023703}">
                                <ahyp:hlinkClr xmlns:ahyp="http://schemas.microsoft.com/office/drawing/2018/hyperlinkcolor" val="tx"/>
                              </a:ext>
                            </a:extLst>
                          </a:hlinkClick>
                        </a:rPr>
                        <a:t>&lt;figcaption&gt;</a:t>
                      </a:r>
                      <a:endParaRPr sz="1200" b="0" i="0" u="none" strike="noStrike" cap="none">
                        <a:solidFill>
                          <a:srgbClr val="000000"/>
                        </a:solidFill>
                        <a:latin typeface="Quattrocento Sans"/>
                        <a:ea typeface="Quattrocento Sans"/>
                        <a:cs typeface="Quattrocento Sans"/>
                        <a:sym typeface="Quattrocento Sans"/>
                      </a:endParaRPr>
                    </a:p>
                  </a:txBody>
                  <a:tcPr marL="121925" marR="60950" marT="60950" marB="60950">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n-IN" sz="1200" b="0" i="0" u="none" strike="noStrike" cap="none" dirty="0">
                          <a:solidFill>
                            <a:srgbClr val="000000"/>
                          </a:solidFill>
                          <a:latin typeface="Quattrocento Sans"/>
                          <a:ea typeface="Quattrocento Sans"/>
                          <a:cs typeface="Quattrocento Sans"/>
                          <a:sym typeface="Quattrocento Sans"/>
                        </a:rPr>
                        <a:t>Defines a caption for a &lt;figure&gt; element</a:t>
                      </a:r>
                      <a:endParaRPr/>
                    </a:p>
                  </a:txBody>
                  <a:tcPr marL="60950" marR="60950" marT="60950" marB="60950">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solidFill>
                      <a:srgbClr val="FFFFFF"/>
                    </a:solidFill>
                  </a:tcPr>
                </a:tc>
                <a:extLst>
                  <a:ext uri="{0D108BD9-81ED-4DB2-BD59-A6C34878D82A}">
                    <a16:rowId xmlns:a16="http://schemas.microsoft.com/office/drawing/2014/main" val="10003"/>
                  </a:ext>
                </a:extLst>
              </a:tr>
              <a:tr h="152400">
                <a:tc>
                  <a:txBody>
                    <a:bodyPr/>
                    <a:lstStyle/>
                    <a:p>
                      <a:pPr marL="0" marR="0" lvl="0" indent="0" algn="l" rtl="0">
                        <a:lnSpc>
                          <a:spcPct val="100000"/>
                        </a:lnSpc>
                        <a:spcBef>
                          <a:spcPts val="0"/>
                        </a:spcBef>
                        <a:spcAft>
                          <a:spcPts val="0"/>
                        </a:spcAft>
                        <a:buClr>
                          <a:srgbClr val="000000"/>
                        </a:buClr>
                        <a:buSzPts val="1200"/>
                        <a:buFont typeface="Arial"/>
                        <a:buNone/>
                      </a:pPr>
                      <a:r>
                        <a:rPr lang="en-IN" sz="1200" b="0" i="0" u="sng" strike="noStrike" cap="none">
                          <a:solidFill>
                            <a:srgbClr val="000000"/>
                          </a:solidFill>
                          <a:latin typeface="Quattrocento Sans"/>
                          <a:ea typeface="Quattrocento Sans"/>
                          <a:cs typeface="Quattrocento Sans"/>
                          <a:sym typeface="Quattrocento Sans"/>
                          <a:hlinkClick r:id="rId7">
                            <a:extLst>
                              <a:ext uri="{A12FA001-AC4F-418D-AE19-62706E023703}">
                                <ahyp:hlinkClr xmlns:ahyp="http://schemas.microsoft.com/office/drawing/2018/hyperlinkcolor" val="tx"/>
                              </a:ext>
                            </a:extLst>
                          </a:hlinkClick>
                        </a:rPr>
                        <a:t>&lt;figure&gt;</a:t>
                      </a:r>
                      <a:endParaRPr sz="1200" b="0" i="0" u="none" strike="noStrike" cap="none">
                        <a:solidFill>
                          <a:srgbClr val="000000"/>
                        </a:solidFill>
                        <a:latin typeface="Quattrocento Sans"/>
                        <a:ea typeface="Quattrocento Sans"/>
                        <a:cs typeface="Quattrocento Sans"/>
                        <a:sym typeface="Quattrocento Sans"/>
                      </a:endParaRPr>
                    </a:p>
                  </a:txBody>
                  <a:tcPr marL="121925" marR="60950" marT="60950" marB="60950">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solidFill>
                      <a:srgbClr val="EBEDEE"/>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n-IN" sz="1200" b="0" i="0" u="none" strike="noStrike" cap="none" dirty="0">
                          <a:solidFill>
                            <a:srgbClr val="000000"/>
                          </a:solidFill>
                          <a:latin typeface="Quattrocento Sans"/>
                          <a:ea typeface="Quattrocento Sans"/>
                          <a:cs typeface="Quattrocento Sans"/>
                          <a:sym typeface="Quattrocento Sans"/>
                        </a:rPr>
                        <a:t>Specifies self-contained content, like illustrations, diagrams, photos, code listings, etc.</a:t>
                      </a:r>
                      <a:endParaRPr/>
                    </a:p>
                  </a:txBody>
                  <a:tcPr marL="60950" marR="60950" marT="60950" marB="60950">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solidFill>
                      <a:srgbClr val="EBEDEE"/>
                    </a:solidFill>
                  </a:tcPr>
                </a:tc>
                <a:extLst>
                  <a:ext uri="{0D108BD9-81ED-4DB2-BD59-A6C34878D82A}">
                    <a16:rowId xmlns:a16="http://schemas.microsoft.com/office/drawing/2014/main" val="10004"/>
                  </a:ext>
                </a:extLst>
              </a:tr>
              <a:tr h="152400">
                <a:tc>
                  <a:txBody>
                    <a:bodyPr/>
                    <a:lstStyle/>
                    <a:p>
                      <a:pPr marL="0" marR="0" lvl="0" indent="0" algn="l" rtl="0">
                        <a:lnSpc>
                          <a:spcPct val="100000"/>
                        </a:lnSpc>
                        <a:spcBef>
                          <a:spcPts val="0"/>
                        </a:spcBef>
                        <a:spcAft>
                          <a:spcPts val="0"/>
                        </a:spcAft>
                        <a:buClr>
                          <a:srgbClr val="000000"/>
                        </a:buClr>
                        <a:buSzPts val="1200"/>
                        <a:buFont typeface="Arial"/>
                        <a:buNone/>
                      </a:pPr>
                      <a:r>
                        <a:rPr lang="en-IN" sz="1200" b="0" i="0" u="sng" strike="noStrike" cap="none">
                          <a:solidFill>
                            <a:srgbClr val="000000"/>
                          </a:solidFill>
                          <a:latin typeface="Quattrocento Sans"/>
                          <a:ea typeface="Quattrocento Sans"/>
                          <a:cs typeface="Quattrocento Sans"/>
                          <a:sym typeface="Quattrocento Sans"/>
                          <a:hlinkClick r:id="rId8">
                            <a:extLst>
                              <a:ext uri="{A12FA001-AC4F-418D-AE19-62706E023703}">
                                <ahyp:hlinkClr xmlns:ahyp="http://schemas.microsoft.com/office/drawing/2018/hyperlinkcolor" val="tx"/>
                              </a:ext>
                            </a:extLst>
                          </a:hlinkClick>
                        </a:rPr>
                        <a:t>&lt;footer&gt;</a:t>
                      </a:r>
                      <a:endParaRPr sz="1200" b="0" i="0" u="none" strike="noStrike" cap="none">
                        <a:solidFill>
                          <a:srgbClr val="000000"/>
                        </a:solidFill>
                        <a:latin typeface="Quattrocento Sans"/>
                        <a:ea typeface="Quattrocento Sans"/>
                        <a:cs typeface="Quattrocento Sans"/>
                        <a:sym typeface="Quattrocento Sans"/>
                      </a:endParaRPr>
                    </a:p>
                  </a:txBody>
                  <a:tcPr marL="121925" marR="60950" marT="60950" marB="60950">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n-IN" sz="1200" b="0" i="0" u="none" strike="noStrike" cap="none" dirty="0">
                          <a:solidFill>
                            <a:srgbClr val="000000"/>
                          </a:solidFill>
                          <a:latin typeface="Quattrocento Sans"/>
                          <a:ea typeface="Quattrocento Sans"/>
                          <a:cs typeface="Quattrocento Sans"/>
                          <a:sym typeface="Quattrocento Sans"/>
                        </a:rPr>
                        <a:t>Defines a footer for a document or section</a:t>
                      </a:r>
                      <a:endParaRPr/>
                    </a:p>
                  </a:txBody>
                  <a:tcPr marL="60950" marR="60950" marT="60950" marB="60950">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solidFill>
                      <a:srgbClr val="FFFFFF"/>
                    </a:solidFill>
                  </a:tcPr>
                </a:tc>
                <a:extLst>
                  <a:ext uri="{0D108BD9-81ED-4DB2-BD59-A6C34878D82A}">
                    <a16:rowId xmlns:a16="http://schemas.microsoft.com/office/drawing/2014/main" val="10005"/>
                  </a:ext>
                </a:extLst>
              </a:tr>
              <a:tr h="152400">
                <a:tc>
                  <a:txBody>
                    <a:bodyPr/>
                    <a:lstStyle/>
                    <a:p>
                      <a:pPr marL="0" marR="0" lvl="0" indent="0" algn="l" rtl="0">
                        <a:lnSpc>
                          <a:spcPct val="100000"/>
                        </a:lnSpc>
                        <a:spcBef>
                          <a:spcPts val="0"/>
                        </a:spcBef>
                        <a:spcAft>
                          <a:spcPts val="0"/>
                        </a:spcAft>
                        <a:buClr>
                          <a:srgbClr val="000000"/>
                        </a:buClr>
                        <a:buSzPts val="1200"/>
                        <a:buFont typeface="Arial"/>
                        <a:buNone/>
                      </a:pPr>
                      <a:r>
                        <a:rPr lang="en-IN" sz="1200" b="0" i="0" u="sng" strike="noStrike" cap="none">
                          <a:solidFill>
                            <a:srgbClr val="000000"/>
                          </a:solidFill>
                          <a:latin typeface="Quattrocento Sans"/>
                          <a:ea typeface="Quattrocento Sans"/>
                          <a:cs typeface="Quattrocento Sans"/>
                          <a:sym typeface="Quattrocento Sans"/>
                          <a:hlinkClick r:id="rId9">
                            <a:extLst>
                              <a:ext uri="{A12FA001-AC4F-418D-AE19-62706E023703}">
                                <ahyp:hlinkClr xmlns:ahyp="http://schemas.microsoft.com/office/drawing/2018/hyperlinkcolor" val="tx"/>
                              </a:ext>
                            </a:extLst>
                          </a:hlinkClick>
                        </a:rPr>
                        <a:t>&lt;header&gt;</a:t>
                      </a:r>
                      <a:endParaRPr sz="1200" b="0" i="0" u="none" strike="noStrike" cap="none">
                        <a:solidFill>
                          <a:srgbClr val="000000"/>
                        </a:solidFill>
                        <a:latin typeface="Quattrocento Sans"/>
                        <a:ea typeface="Quattrocento Sans"/>
                        <a:cs typeface="Quattrocento Sans"/>
                        <a:sym typeface="Quattrocento Sans"/>
                      </a:endParaRPr>
                    </a:p>
                  </a:txBody>
                  <a:tcPr marL="121925" marR="60950" marT="60950" marB="60950">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solidFill>
                      <a:srgbClr val="EBEDEE"/>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n-IN" sz="1200" b="0" i="0" u="none" strike="noStrike" cap="none" dirty="0">
                          <a:solidFill>
                            <a:srgbClr val="000000"/>
                          </a:solidFill>
                          <a:latin typeface="Quattrocento Sans"/>
                          <a:ea typeface="Quattrocento Sans"/>
                          <a:cs typeface="Quattrocento Sans"/>
                          <a:sym typeface="Quattrocento Sans"/>
                        </a:rPr>
                        <a:t>Specifies a header for a document or section</a:t>
                      </a:r>
                      <a:endParaRPr/>
                    </a:p>
                  </a:txBody>
                  <a:tcPr marL="60950" marR="60950" marT="60950" marB="60950">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solidFill>
                      <a:srgbClr val="EBEDEE"/>
                    </a:solidFill>
                  </a:tcPr>
                </a:tc>
                <a:extLst>
                  <a:ext uri="{0D108BD9-81ED-4DB2-BD59-A6C34878D82A}">
                    <a16:rowId xmlns:a16="http://schemas.microsoft.com/office/drawing/2014/main" val="10006"/>
                  </a:ext>
                </a:extLst>
              </a:tr>
              <a:tr h="152400">
                <a:tc>
                  <a:txBody>
                    <a:bodyPr/>
                    <a:lstStyle/>
                    <a:p>
                      <a:pPr marL="0" marR="0" lvl="0" indent="0" algn="l" rtl="0">
                        <a:lnSpc>
                          <a:spcPct val="100000"/>
                        </a:lnSpc>
                        <a:spcBef>
                          <a:spcPts val="0"/>
                        </a:spcBef>
                        <a:spcAft>
                          <a:spcPts val="0"/>
                        </a:spcAft>
                        <a:buClr>
                          <a:srgbClr val="000000"/>
                        </a:buClr>
                        <a:buSzPts val="1200"/>
                        <a:buFont typeface="Arial"/>
                        <a:buNone/>
                      </a:pPr>
                      <a:r>
                        <a:rPr lang="en-IN" sz="1200" b="0" i="0" u="sng" strike="noStrike" cap="none">
                          <a:solidFill>
                            <a:srgbClr val="000000"/>
                          </a:solidFill>
                          <a:latin typeface="Quattrocento Sans"/>
                          <a:ea typeface="Quattrocento Sans"/>
                          <a:cs typeface="Quattrocento Sans"/>
                          <a:sym typeface="Quattrocento Sans"/>
                          <a:hlinkClick r:id="rId10">
                            <a:extLst>
                              <a:ext uri="{A12FA001-AC4F-418D-AE19-62706E023703}">
                                <ahyp:hlinkClr xmlns:ahyp="http://schemas.microsoft.com/office/drawing/2018/hyperlinkcolor" val="tx"/>
                              </a:ext>
                            </a:extLst>
                          </a:hlinkClick>
                        </a:rPr>
                        <a:t>&lt;main&gt;</a:t>
                      </a:r>
                      <a:endParaRPr sz="1200" b="0" i="0" u="none" strike="noStrike" cap="none">
                        <a:solidFill>
                          <a:srgbClr val="000000"/>
                        </a:solidFill>
                        <a:latin typeface="Quattrocento Sans"/>
                        <a:ea typeface="Quattrocento Sans"/>
                        <a:cs typeface="Quattrocento Sans"/>
                        <a:sym typeface="Quattrocento Sans"/>
                      </a:endParaRPr>
                    </a:p>
                  </a:txBody>
                  <a:tcPr marL="121925" marR="60950" marT="60950" marB="60950">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n-IN" sz="1200" b="0" i="0" u="none" strike="noStrike" cap="none" dirty="0">
                          <a:solidFill>
                            <a:srgbClr val="000000"/>
                          </a:solidFill>
                          <a:latin typeface="Quattrocento Sans"/>
                          <a:ea typeface="Quattrocento Sans"/>
                          <a:cs typeface="Quattrocento Sans"/>
                          <a:sym typeface="Quattrocento Sans"/>
                        </a:rPr>
                        <a:t>Specifies the main content of a document</a:t>
                      </a:r>
                      <a:endParaRPr/>
                    </a:p>
                  </a:txBody>
                  <a:tcPr marL="60950" marR="60950" marT="60950" marB="60950">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solidFill>
                      <a:srgbClr val="FFFFFF"/>
                    </a:solidFill>
                  </a:tcPr>
                </a:tc>
                <a:extLst>
                  <a:ext uri="{0D108BD9-81ED-4DB2-BD59-A6C34878D82A}">
                    <a16:rowId xmlns:a16="http://schemas.microsoft.com/office/drawing/2014/main" val="10007"/>
                  </a:ext>
                </a:extLst>
              </a:tr>
              <a:tr h="152400">
                <a:tc>
                  <a:txBody>
                    <a:bodyPr/>
                    <a:lstStyle/>
                    <a:p>
                      <a:pPr marL="0" marR="0" lvl="0" indent="0" algn="l" rtl="0">
                        <a:lnSpc>
                          <a:spcPct val="100000"/>
                        </a:lnSpc>
                        <a:spcBef>
                          <a:spcPts val="0"/>
                        </a:spcBef>
                        <a:spcAft>
                          <a:spcPts val="0"/>
                        </a:spcAft>
                        <a:buClr>
                          <a:srgbClr val="000000"/>
                        </a:buClr>
                        <a:buSzPts val="1200"/>
                        <a:buFont typeface="Arial"/>
                        <a:buNone/>
                      </a:pPr>
                      <a:r>
                        <a:rPr lang="en-IN" sz="1200" b="0" i="0" u="sng" strike="noStrike" cap="none">
                          <a:solidFill>
                            <a:srgbClr val="000000"/>
                          </a:solidFill>
                          <a:latin typeface="Quattrocento Sans"/>
                          <a:ea typeface="Quattrocento Sans"/>
                          <a:cs typeface="Quattrocento Sans"/>
                          <a:sym typeface="Quattrocento Sans"/>
                          <a:hlinkClick r:id="rId11">
                            <a:extLst>
                              <a:ext uri="{A12FA001-AC4F-418D-AE19-62706E023703}">
                                <ahyp:hlinkClr xmlns:ahyp="http://schemas.microsoft.com/office/drawing/2018/hyperlinkcolor" val="tx"/>
                              </a:ext>
                            </a:extLst>
                          </a:hlinkClick>
                        </a:rPr>
                        <a:t>&lt;mark&gt;</a:t>
                      </a:r>
                      <a:endParaRPr sz="1200" b="0" i="0" u="none" strike="noStrike" cap="none">
                        <a:solidFill>
                          <a:srgbClr val="000000"/>
                        </a:solidFill>
                        <a:latin typeface="Quattrocento Sans"/>
                        <a:ea typeface="Quattrocento Sans"/>
                        <a:cs typeface="Quattrocento Sans"/>
                        <a:sym typeface="Quattrocento Sans"/>
                      </a:endParaRPr>
                    </a:p>
                  </a:txBody>
                  <a:tcPr marL="121925" marR="60950" marT="60950" marB="60950">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solidFill>
                      <a:srgbClr val="EBEDEE"/>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n-IN" sz="1200" b="0" i="0" u="none" strike="noStrike" cap="none" dirty="0">
                          <a:solidFill>
                            <a:srgbClr val="000000"/>
                          </a:solidFill>
                          <a:latin typeface="Quattrocento Sans"/>
                          <a:ea typeface="Quattrocento Sans"/>
                          <a:cs typeface="Quattrocento Sans"/>
                          <a:sym typeface="Quattrocento Sans"/>
                        </a:rPr>
                        <a:t>Defines marked/highlighted text</a:t>
                      </a:r>
                      <a:endParaRPr/>
                    </a:p>
                  </a:txBody>
                  <a:tcPr marL="60950" marR="60950" marT="60950" marB="60950">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solidFill>
                      <a:srgbClr val="EBEDEE"/>
                    </a:solidFill>
                  </a:tcPr>
                </a:tc>
                <a:extLst>
                  <a:ext uri="{0D108BD9-81ED-4DB2-BD59-A6C34878D82A}">
                    <a16:rowId xmlns:a16="http://schemas.microsoft.com/office/drawing/2014/main" val="10008"/>
                  </a:ext>
                </a:extLst>
              </a:tr>
              <a:tr h="152400">
                <a:tc>
                  <a:txBody>
                    <a:bodyPr/>
                    <a:lstStyle/>
                    <a:p>
                      <a:pPr marL="0" marR="0" lvl="0" indent="0" algn="l" rtl="0">
                        <a:lnSpc>
                          <a:spcPct val="100000"/>
                        </a:lnSpc>
                        <a:spcBef>
                          <a:spcPts val="0"/>
                        </a:spcBef>
                        <a:spcAft>
                          <a:spcPts val="0"/>
                        </a:spcAft>
                        <a:buClr>
                          <a:srgbClr val="000000"/>
                        </a:buClr>
                        <a:buSzPts val="1200"/>
                        <a:buFont typeface="Arial"/>
                        <a:buNone/>
                      </a:pPr>
                      <a:r>
                        <a:rPr lang="en-IN" sz="1200" b="0" i="0" u="sng" strike="noStrike" cap="none">
                          <a:solidFill>
                            <a:srgbClr val="000000"/>
                          </a:solidFill>
                          <a:latin typeface="Quattrocento Sans"/>
                          <a:ea typeface="Quattrocento Sans"/>
                          <a:cs typeface="Quattrocento Sans"/>
                          <a:sym typeface="Quattrocento Sans"/>
                          <a:hlinkClick r:id="rId12">
                            <a:extLst>
                              <a:ext uri="{A12FA001-AC4F-418D-AE19-62706E023703}">
                                <ahyp:hlinkClr xmlns:ahyp="http://schemas.microsoft.com/office/drawing/2018/hyperlinkcolor" val="tx"/>
                              </a:ext>
                            </a:extLst>
                          </a:hlinkClick>
                        </a:rPr>
                        <a:t>&lt;nav&gt;</a:t>
                      </a:r>
                      <a:endParaRPr sz="1200" b="0" i="0" u="none" strike="noStrike" cap="none">
                        <a:solidFill>
                          <a:srgbClr val="000000"/>
                        </a:solidFill>
                        <a:latin typeface="Quattrocento Sans"/>
                        <a:ea typeface="Quattrocento Sans"/>
                        <a:cs typeface="Quattrocento Sans"/>
                        <a:sym typeface="Quattrocento Sans"/>
                      </a:endParaRPr>
                    </a:p>
                  </a:txBody>
                  <a:tcPr marL="121925" marR="60950" marT="60950" marB="60950">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n-IN" sz="1200" b="0" i="0" u="none" strike="noStrike" cap="none" dirty="0">
                          <a:solidFill>
                            <a:srgbClr val="000000"/>
                          </a:solidFill>
                          <a:latin typeface="Quattrocento Sans"/>
                          <a:ea typeface="Quattrocento Sans"/>
                          <a:cs typeface="Quattrocento Sans"/>
                          <a:sym typeface="Quattrocento Sans"/>
                        </a:rPr>
                        <a:t>Defines navigation links</a:t>
                      </a:r>
                      <a:endParaRPr/>
                    </a:p>
                  </a:txBody>
                  <a:tcPr marL="60950" marR="60950" marT="60950" marB="60950">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solidFill>
                      <a:srgbClr val="FFFFFF"/>
                    </a:solidFill>
                  </a:tcPr>
                </a:tc>
                <a:extLst>
                  <a:ext uri="{0D108BD9-81ED-4DB2-BD59-A6C34878D82A}">
                    <a16:rowId xmlns:a16="http://schemas.microsoft.com/office/drawing/2014/main" val="10009"/>
                  </a:ext>
                </a:extLst>
              </a:tr>
              <a:tr h="152400">
                <a:tc>
                  <a:txBody>
                    <a:bodyPr/>
                    <a:lstStyle/>
                    <a:p>
                      <a:pPr marL="0" marR="0" lvl="0" indent="0" algn="l" rtl="0">
                        <a:lnSpc>
                          <a:spcPct val="100000"/>
                        </a:lnSpc>
                        <a:spcBef>
                          <a:spcPts val="0"/>
                        </a:spcBef>
                        <a:spcAft>
                          <a:spcPts val="0"/>
                        </a:spcAft>
                        <a:buClr>
                          <a:srgbClr val="000000"/>
                        </a:buClr>
                        <a:buSzPts val="1200"/>
                        <a:buFont typeface="Arial"/>
                        <a:buNone/>
                      </a:pPr>
                      <a:r>
                        <a:rPr lang="en-IN" sz="1200" b="0" i="0" u="sng" strike="noStrike" cap="none">
                          <a:solidFill>
                            <a:srgbClr val="000000"/>
                          </a:solidFill>
                          <a:latin typeface="Quattrocento Sans"/>
                          <a:ea typeface="Quattrocento Sans"/>
                          <a:cs typeface="Quattrocento Sans"/>
                          <a:sym typeface="Quattrocento Sans"/>
                          <a:hlinkClick r:id="rId13">
                            <a:extLst>
                              <a:ext uri="{A12FA001-AC4F-418D-AE19-62706E023703}">
                                <ahyp:hlinkClr xmlns:ahyp="http://schemas.microsoft.com/office/drawing/2018/hyperlinkcolor" val="tx"/>
                              </a:ext>
                            </a:extLst>
                          </a:hlinkClick>
                        </a:rPr>
                        <a:t>&lt;section&gt;</a:t>
                      </a:r>
                      <a:endParaRPr sz="1200" b="0" i="0" u="none" strike="noStrike" cap="none">
                        <a:solidFill>
                          <a:srgbClr val="000000"/>
                        </a:solidFill>
                        <a:latin typeface="Quattrocento Sans"/>
                        <a:ea typeface="Quattrocento Sans"/>
                        <a:cs typeface="Quattrocento Sans"/>
                        <a:sym typeface="Quattrocento Sans"/>
                      </a:endParaRPr>
                    </a:p>
                  </a:txBody>
                  <a:tcPr marL="121925" marR="60950" marT="60950" marB="60950">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solidFill>
                      <a:srgbClr val="EBEDEE"/>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n-IN" sz="1200" b="0" i="0" u="none" strike="noStrike" cap="none" dirty="0">
                          <a:solidFill>
                            <a:srgbClr val="000000"/>
                          </a:solidFill>
                          <a:latin typeface="Quattrocento Sans"/>
                          <a:ea typeface="Quattrocento Sans"/>
                          <a:cs typeface="Quattrocento Sans"/>
                          <a:sym typeface="Quattrocento Sans"/>
                        </a:rPr>
                        <a:t>Defines a section in a document</a:t>
                      </a:r>
                      <a:endParaRPr/>
                    </a:p>
                  </a:txBody>
                  <a:tcPr marL="60950" marR="60950" marT="60950" marB="60950">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solidFill>
                      <a:srgbClr val="EBEDEE"/>
                    </a:solidFill>
                  </a:tcPr>
                </a:tc>
                <a:extLst>
                  <a:ext uri="{0D108BD9-81ED-4DB2-BD59-A6C34878D82A}">
                    <a16:rowId xmlns:a16="http://schemas.microsoft.com/office/drawing/2014/main" val="10010"/>
                  </a:ext>
                </a:extLst>
              </a:tr>
              <a:tr h="152400">
                <a:tc>
                  <a:txBody>
                    <a:bodyPr/>
                    <a:lstStyle/>
                    <a:p>
                      <a:pPr marL="0" marR="0" lvl="0" indent="0" algn="l" rtl="0">
                        <a:lnSpc>
                          <a:spcPct val="100000"/>
                        </a:lnSpc>
                        <a:spcBef>
                          <a:spcPts val="0"/>
                        </a:spcBef>
                        <a:spcAft>
                          <a:spcPts val="0"/>
                        </a:spcAft>
                        <a:buClr>
                          <a:srgbClr val="000000"/>
                        </a:buClr>
                        <a:buSzPts val="1200"/>
                        <a:buFont typeface="Arial"/>
                        <a:buNone/>
                      </a:pPr>
                      <a:r>
                        <a:rPr lang="en-IN" sz="1200" b="0" i="0" u="sng" strike="noStrike" cap="none">
                          <a:solidFill>
                            <a:srgbClr val="000000"/>
                          </a:solidFill>
                          <a:latin typeface="Quattrocento Sans"/>
                          <a:ea typeface="Quattrocento Sans"/>
                          <a:cs typeface="Quattrocento Sans"/>
                          <a:sym typeface="Quattrocento Sans"/>
                          <a:hlinkClick r:id="rId14">
                            <a:extLst>
                              <a:ext uri="{A12FA001-AC4F-418D-AE19-62706E023703}">
                                <ahyp:hlinkClr xmlns:ahyp="http://schemas.microsoft.com/office/drawing/2018/hyperlinkcolor" val="tx"/>
                              </a:ext>
                            </a:extLst>
                          </a:hlinkClick>
                        </a:rPr>
                        <a:t>&lt;summary&gt;</a:t>
                      </a:r>
                      <a:endParaRPr sz="1200" b="0" i="0" u="none" strike="noStrike" cap="none">
                        <a:solidFill>
                          <a:srgbClr val="000000"/>
                        </a:solidFill>
                        <a:latin typeface="Quattrocento Sans"/>
                        <a:ea typeface="Quattrocento Sans"/>
                        <a:cs typeface="Quattrocento Sans"/>
                        <a:sym typeface="Quattrocento Sans"/>
                      </a:endParaRPr>
                    </a:p>
                  </a:txBody>
                  <a:tcPr marL="121925" marR="60950" marT="60950" marB="60950">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n-IN" sz="1200" b="0" i="0" u="none" strike="noStrike" cap="none" dirty="0">
                          <a:solidFill>
                            <a:srgbClr val="000000"/>
                          </a:solidFill>
                          <a:latin typeface="Quattrocento Sans"/>
                          <a:ea typeface="Quattrocento Sans"/>
                          <a:cs typeface="Quattrocento Sans"/>
                          <a:sym typeface="Quattrocento Sans"/>
                        </a:rPr>
                        <a:t>Defines a visible heading for a &lt;details&gt; element</a:t>
                      </a:r>
                      <a:endParaRPr/>
                    </a:p>
                  </a:txBody>
                  <a:tcPr marL="60950" marR="60950" marT="60950" marB="60950">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solidFill>
                      <a:srgbClr val="FFFFFF"/>
                    </a:solidFill>
                  </a:tcPr>
                </a:tc>
                <a:extLst>
                  <a:ext uri="{0D108BD9-81ED-4DB2-BD59-A6C34878D82A}">
                    <a16:rowId xmlns:a16="http://schemas.microsoft.com/office/drawing/2014/main" val="10011"/>
                  </a:ext>
                </a:extLst>
              </a:tr>
              <a:tr h="152400">
                <a:tc>
                  <a:txBody>
                    <a:bodyPr/>
                    <a:lstStyle/>
                    <a:p>
                      <a:pPr marL="0" marR="0" lvl="0" indent="0" algn="l" rtl="0">
                        <a:lnSpc>
                          <a:spcPct val="100000"/>
                        </a:lnSpc>
                        <a:spcBef>
                          <a:spcPts val="0"/>
                        </a:spcBef>
                        <a:spcAft>
                          <a:spcPts val="0"/>
                        </a:spcAft>
                        <a:buClr>
                          <a:srgbClr val="000000"/>
                        </a:buClr>
                        <a:buSzPts val="1200"/>
                        <a:buFont typeface="Arial"/>
                        <a:buNone/>
                      </a:pPr>
                      <a:r>
                        <a:rPr lang="en-IN" sz="1200" b="0" i="0" u="sng" strike="noStrike" cap="none">
                          <a:solidFill>
                            <a:srgbClr val="000000"/>
                          </a:solidFill>
                          <a:latin typeface="Quattrocento Sans"/>
                          <a:ea typeface="Quattrocento Sans"/>
                          <a:cs typeface="Quattrocento Sans"/>
                          <a:sym typeface="Quattrocento Sans"/>
                          <a:hlinkClick r:id="rId15">
                            <a:extLst>
                              <a:ext uri="{A12FA001-AC4F-418D-AE19-62706E023703}">
                                <ahyp:hlinkClr xmlns:ahyp="http://schemas.microsoft.com/office/drawing/2018/hyperlinkcolor" val="tx"/>
                              </a:ext>
                            </a:extLst>
                          </a:hlinkClick>
                        </a:rPr>
                        <a:t>&lt;time&gt;</a:t>
                      </a:r>
                      <a:endParaRPr sz="1200" b="0" i="0" u="none" strike="noStrike" cap="none">
                        <a:solidFill>
                          <a:srgbClr val="000000"/>
                        </a:solidFill>
                        <a:latin typeface="Quattrocento Sans"/>
                        <a:ea typeface="Quattrocento Sans"/>
                        <a:cs typeface="Quattrocento Sans"/>
                        <a:sym typeface="Quattrocento Sans"/>
                      </a:endParaRPr>
                    </a:p>
                  </a:txBody>
                  <a:tcPr marL="121925" marR="60950" marT="60950" marB="60950">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DDDDDD"/>
                      </a:solidFill>
                      <a:prstDash val="solid"/>
                      <a:round/>
                      <a:headEnd type="none" w="sm" len="sm"/>
                      <a:tailEnd type="none" w="sm" len="sm"/>
                    </a:lnB>
                    <a:solidFill>
                      <a:srgbClr val="EBEDEE"/>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n-IN" sz="1200" b="0" i="0" u="none" strike="noStrike" cap="none" dirty="0">
                          <a:solidFill>
                            <a:srgbClr val="000000"/>
                          </a:solidFill>
                          <a:latin typeface="Quattrocento Sans"/>
                          <a:ea typeface="Quattrocento Sans"/>
                          <a:cs typeface="Quattrocento Sans"/>
                          <a:sym typeface="Quattrocento Sans"/>
                        </a:rPr>
                        <a:t>Defines a date/time</a:t>
                      </a:r>
                      <a:endParaRPr/>
                    </a:p>
                  </a:txBody>
                  <a:tcPr marL="60950" marR="60950" marT="60950" marB="60950">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DDDDDD"/>
                      </a:solidFill>
                      <a:prstDash val="solid"/>
                      <a:round/>
                      <a:headEnd type="none" w="sm" len="sm"/>
                      <a:tailEnd type="none" w="sm" len="sm"/>
                    </a:lnB>
                    <a:solidFill>
                      <a:srgbClr val="EBEDEE"/>
                    </a:solidFill>
                  </a:tcPr>
                </a:tc>
                <a:extLst>
                  <a:ext uri="{0D108BD9-81ED-4DB2-BD59-A6C34878D82A}">
                    <a16:rowId xmlns:a16="http://schemas.microsoft.com/office/drawing/2014/main" val="10012"/>
                  </a:ext>
                </a:extLst>
              </a:tr>
            </a:tbl>
          </a:graphicData>
        </a:graphic>
      </p:graphicFrame>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307"/>
        <p:cNvGrpSpPr/>
        <p:nvPr/>
      </p:nvGrpSpPr>
      <p:grpSpPr>
        <a:xfrm>
          <a:off x="0" y="0"/>
          <a:ext cx="0" cy="0"/>
          <a:chOff x="0" y="0"/>
          <a:chExt cx="0" cy="0"/>
        </a:xfrm>
      </p:grpSpPr>
      <p:sp>
        <p:nvSpPr>
          <p:cNvPr id="308" name="Google Shape;308;p40"/>
          <p:cNvSpPr txBox="1">
            <a:spLocks noGrp="1"/>
          </p:cNvSpPr>
          <p:nvPr>
            <p:ph type="title"/>
          </p:nvPr>
        </p:nvSpPr>
        <p:spPr>
          <a:xfrm>
            <a:off x="0" y="0"/>
            <a:ext cx="6477000" cy="838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IN" b="1"/>
              <a:t>What are Non Semantic Elements?</a:t>
            </a:r>
            <a:endParaRPr/>
          </a:p>
        </p:txBody>
      </p:sp>
      <p:sp>
        <p:nvSpPr>
          <p:cNvPr id="309" name="Google Shape;309;p40"/>
          <p:cNvSpPr txBox="1">
            <a:spLocks noGrp="1"/>
          </p:cNvSpPr>
          <p:nvPr>
            <p:ph type="body" idx="1"/>
          </p:nvPr>
        </p:nvSpPr>
        <p:spPr>
          <a:xfrm>
            <a:off x="457200" y="1371600"/>
            <a:ext cx="8229600" cy="4525963"/>
          </a:xfrm>
          <a:prstGeom prst="rect">
            <a:avLst/>
          </a:prstGeom>
          <a:noFill/>
          <a:ln>
            <a:noFill/>
          </a:ln>
        </p:spPr>
        <p:txBody>
          <a:bodyPr spcFirstLastPara="1" wrap="square" lIns="91425" tIns="45700" rIns="91425" bIns="45700" anchor="t" anchorCtr="0">
            <a:noAutofit/>
          </a:bodyPr>
          <a:lstStyle/>
          <a:p>
            <a:pPr marL="88900" lvl="0" indent="0" algn="l" rtl="0">
              <a:lnSpc>
                <a:spcPct val="100000"/>
              </a:lnSpc>
              <a:spcBef>
                <a:spcPts val="440"/>
              </a:spcBef>
              <a:spcAft>
                <a:spcPts val="0"/>
              </a:spcAft>
              <a:buSzPts val="2200"/>
              <a:buNone/>
            </a:pPr>
            <a:r>
              <a:rPr lang="en-IN"/>
              <a:t>Unlike, semantic elements they don't have any meaning. They don't tell anything about the content they contain. They can be used with different attributes to mark up semantics common to a group.</a:t>
            </a:r>
            <a:endParaRPr/>
          </a:p>
          <a:p>
            <a:pPr marL="88900" lvl="0" indent="0" algn="l" rtl="0">
              <a:lnSpc>
                <a:spcPct val="100000"/>
              </a:lnSpc>
              <a:spcBef>
                <a:spcPts val="440"/>
              </a:spcBef>
              <a:spcAft>
                <a:spcPts val="0"/>
              </a:spcAft>
              <a:buSzPts val="2200"/>
              <a:buNone/>
            </a:pPr>
            <a:r>
              <a:rPr lang="en-IN"/>
              <a:t>Following is the list of some non-semantic elements:</a:t>
            </a:r>
            <a:endParaRPr/>
          </a:p>
          <a:p>
            <a:pPr marL="457200" lvl="0" indent="-368300" algn="l" rtl="0">
              <a:lnSpc>
                <a:spcPct val="100000"/>
              </a:lnSpc>
              <a:spcBef>
                <a:spcPts val="440"/>
              </a:spcBef>
              <a:spcAft>
                <a:spcPts val="0"/>
              </a:spcAft>
              <a:buSzPts val="2200"/>
              <a:buChar char="•"/>
            </a:pPr>
            <a:r>
              <a:rPr lang="en-IN"/>
              <a:t>div</a:t>
            </a:r>
            <a:endParaRPr/>
          </a:p>
          <a:p>
            <a:pPr marL="457200" lvl="0" indent="-368300" algn="l" rtl="0">
              <a:lnSpc>
                <a:spcPct val="100000"/>
              </a:lnSpc>
              <a:spcBef>
                <a:spcPts val="440"/>
              </a:spcBef>
              <a:spcAft>
                <a:spcPts val="0"/>
              </a:spcAft>
              <a:buSzPts val="2200"/>
              <a:buChar char="•"/>
            </a:pPr>
            <a:r>
              <a:rPr lang="en-IN"/>
              <a:t>span</a:t>
            </a:r>
            <a:endParaRPr/>
          </a:p>
          <a:p>
            <a:pPr marL="88900" lvl="0" indent="0" algn="l" rtl="0">
              <a:lnSpc>
                <a:spcPct val="100000"/>
              </a:lnSpc>
              <a:spcBef>
                <a:spcPts val="440"/>
              </a:spcBef>
              <a:spcAft>
                <a:spcPts val="0"/>
              </a:spcAft>
              <a:buSzPts val="2200"/>
              <a:buNone/>
            </a:pPr>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313"/>
        <p:cNvGrpSpPr/>
        <p:nvPr/>
      </p:nvGrpSpPr>
      <p:grpSpPr>
        <a:xfrm>
          <a:off x="0" y="0"/>
          <a:ext cx="0" cy="0"/>
          <a:chOff x="0" y="0"/>
          <a:chExt cx="0" cy="0"/>
        </a:xfrm>
      </p:grpSpPr>
      <p:sp>
        <p:nvSpPr>
          <p:cNvPr id="314" name="Google Shape;314;p41"/>
          <p:cNvSpPr txBox="1">
            <a:spLocks noGrp="1"/>
          </p:cNvSpPr>
          <p:nvPr>
            <p:ph type="title"/>
          </p:nvPr>
        </p:nvSpPr>
        <p:spPr>
          <a:xfrm>
            <a:off x="0" y="0"/>
            <a:ext cx="6477000" cy="838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IN" b="1"/>
              <a:t>Example</a:t>
            </a:r>
            <a:endParaRPr b="1"/>
          </a:p>
        </p:txBody>
      </p:sp>
      <p:sp>
        <p:nvSpPr>
          <p:cNvPr id="315" name="Google Shape;315;p41"/>
          <p:cNvSpPr txBox="1">
            <a:spLocks noGrp="1"/>
          </p:cNvSpPr>
          <p:nvPr>
            <p:ph type="body" idx="1"/>
          </p:nvPr>
        </p:nvSpPr>
        <p:spPr>
          <a:xfrm>
            <a:off x="304801" y="1022555"/>
            <a:ext cx="8652386" cy="5466735"/>
          </a:xfrm>
          <a:prstGeom prst="rect">
            <a:avLst/>
          </a:prstGeom>
          <a:noFill/>
          <a:ln>
            <a:noFill/>
          </a:ln>
        </p:spPr>
        <p:txBody>
          <a:bodyPr spcFirstLastPara="1" wrap="square" lIns="91425" tIns="45700" rIns="91425" bIns="45700" anchor="t" anchorCtr="0">
            <a:noAutofit/>
          </a:bodyPr>
          <a:lstStyle/>
          <a:p>
            <a:pPr marL="88900" lvl="0" indent="0" algn="l" rtl="0">
              <a:lnSpc>
                <a:spcPct val="100000"/>
              </a:lnSpc>
              <a:spcBef>
                <a:spcPts val="440"/>
              </a:spcBef>
              <a:spcAft>
                <a:spcPts val="0"/>
              </a:spcAft>
              <a:buSzPts val="2200"/>
              <a:buNone/>
            </a:pPr>
            <a:r>
              <a:rPr lang="en-IN" dirty="0"/>
              <a:t>Example shows the use of non-semantic elements.</a:t>
            </a:r>
            <a:endParaRPr/>
          </a:p>
          <a:p>
            <a:pPr marL="88900" lvl="0" indent="0" algn="l" rtl="0">
              <a:lnSpc>
                <a:spcPct val="100000"/>
              </a:lnSpc>
              <a:spcBef>
                <a:spcPts val="440"/>
              </a:spcBef>
              <a:spcAft>
                <a:spcPts val="0"/>
              </a:spcAft>
              <a:buSzPts val="2200"/>
              <a:buNone/>
            </a:pPr>
            <a:r>
              <a:rPr lang="en-IN" b="1" dirty="0"/>
              <a:t>Code:</a:t>
            </a:r>
            <a:endParaRPr/>
          </a:p>
          <a:p>
            <a:pPr marL="88900" lvl="0" indent="0" algn="l" rtl="0">
              <a:lnSpc>
                <a:spcPct val="100000"/>
              </a:lnSpc>
              <a:spcBef>
                <a:spcPts val="440"/>
              </a:spcBef>
              <a:spcAft>
                <a:spcPts val="0"/>
              </a:spcAft>
              <a:buSzPts val="2200"/>
              <a:buNone/>
            </a:pPr>
            <a:r>
              <a:rPr lang="en-IN" sz="1100" dirty="0"/>
              <a:t>&lt;!DOCTYPE html&gt;</a:t>
            </a:r>
            <a:endParaRPr/>
          </a:p>
          <a:p>
            <a:pPr marL="88900" lvl="0" indent="0" algn="l" rtl="0">
              <a:lnSpc>
                <a:spcPct val="100000"/>
              </a:lnSpc>
              <a:spcBef>
                <a:spcPts val="440"/>
              </a:spcBef>
              <a:spcAft>
                <a:spcPts val="0"/>
              </a:spcAft>
              <a:buSzPts val="2200"/>
              <a:buNone/>
            </a:pPr>
            <a:r>
              <a:rPr lang="en-IN" sz="1100" dirty="0"/>
              <a:t>&lt;html&gt;</a:t>
            </a:r>
            <a:endParaRPr/>
          </a:p>
          <a:p>
            <a:pPr marL="88900" lvl="0" indent="0" algn="l" rtl="0">
              <a:lnSpc>
                <a:spcPct val="100000"/>
              </a:lnSpc>
              <a:spcBef>
                <a:spcPts val="440"/>
              </a:spcBef>
              <a:spcAft>
                <a:spcPts val="0"/>
              </a:spcAft>
              <a:buSzPts val="2200"/>
              <a:buNone/>
            </a:pPr>
            <a:endParaRPr sz="1100"/>
          </a:p>
          <a:p>
            <a:pPr marL="88900" lvl="0" indent="0" algn="l" rtl="0">
              <a:lnSpc>
                <a:spcPct val="100000"/>
              </a:lnSpc>
              <a:spcBef>
                <a:spcPts val="440"/>
              </a:spcBef>
              <a:spcAft>
                <a:spcPts val="0"/>
              </a:spcAft>
              <a:buSzPts val="2200"/>
              <a:buNone/>
            </a:pPr>
            <a:r>
              <a:rPr lang="en-IN" sz="1100" dirty="0"/>
              <a:t>&lt;head&gt;</a:t>
            </a:r>
            <a:endParaRPr/>
          </a:p>
          <a:p>
            <a:pPr marL="88900" lvl="0" indent="0" algn="l" rtl="0">
              <a:lnSpc>
                <a:spcPct val="100000"/>
              </a:lnSpc>
              <a:spcBef>
                <a:spcPts val="440"/>
              </a:spcBef>
              <a:spcAft>
                <a:spcPts val="0"/>
              </a:spcAft>
              <a:buSzPts val="2200"/>
              <a:buNone/>
            </a:pPr>
            <a:r>
              <a:rPr lang="en-IN" sz="1100" dirty="0"/>
              <a:t>    &lt;title&gt;my web page&lt;/title&gt;</a:t>
            </a:r>
            <a:endParaRPr/>
          </a:p>
          <a:p>
            <a:pPr marL="88900" lvl="0" indent="0" algn="l" rtl="0">
              <a:lnSpc>
                <a:spcPct val="100000"/>
              </a:lnSpc>
              <a:spcBef>
                <a:spcPts val="440"/>
              </a:spcBef>
              <a:spcAft>
                <a:spcPts val="0"/>
              </a:spcAft>
              <a:buSzPts val="2200"/>
              <a:buNone/>
            </a:pPr>
            <a:r>
              <a:rPr lang="en-IN" sz="1100" dirty="0"/>
              <a:t>    &lt;style type="text/</a:t>
            </a:r>
            <a:r>
              <a:rPr lang="en-IN" sz="1100" dirty="0" err="1"/>
              <a:t>css</a:t>
            </a:r>
            <a:r>
              <a:rPr lang="en-IN" sz="1100" dirty="0"/>
              <a:t>"&gt;</a:t>
            </a:r>
            <a:endParaRPr/>
          </a:p>
          <a:p>
            <a:pPr marL="88900" lvl="0" indent="0" algn="l" rtl="0">
              <a:lnSpc>
                <a:spcPct val="100000"/>
              </a:lnSpc>
              <a:spcBef>
                <a:spcPts val="440"/>
              </a:spcBef>
              <a:spcAft>
                <a:spcPts val="0"/>
              </a:spcAft>
              <a:buSzPts val="2200"/>
              <a:buNone/>
            </a:pPr>
            <a:r>
              <a:rPr lang="en-IN" sz="1100" dirty="0"/>
              <a:t>        span {</a:t>
            </a:r>
            <a:endParaRPr/>
          </a:p>
          <a:p>
            <a:pPr marL="88900" lvl="0" indent="0" algn="l" rtl="0">
              <a:lnSpc>
                <a:spcPct val="100000"/>
              </a:lnSpc>
              <a:spcBef>
                <a:spcPts val="440"/>
              </a:spcBef>
              <a:spcAft>
                <a:spcPts val="0"/>
              </a:spcAft>
              <a:buSzPts val="2200"/>
              <a:buNone/>
            </a:pPr>
            <a:r>
              <a:rPr lang="en-IN" sz="1100" dirty="0"/>
              <a:t>            </a:t>
            </a:r>
            <a:r>
              <a:rPr lang="en-IN" sz="1100" dirty="0" err="1"/>
              <a:t>color</a:t>
            </a:r>
            <a:r>
              <a:rPr lang="en-IN" sz="1100" dirty="0"/>
              <a:t>: green;</a:t>
            </a:r>
            <a:endParaRPr/>
          </a:p>
          <a:p>
            <a:pPr marL="88900" lvl="0" indent="0" algn="l" rtl="0">
              <a:lnSpc>
                <a:spcPct val="100000"/>
              </a:lnSpc>
              <a:spcBef>
                <a:spcPts val="440"/>
              </a:spcBef>
              <a:spcAft>
                <a:spcPts val="0"/>
              </a:spcAft>
              <a:buSzPts val="2200"/>
              <a:buNone/>
            </a:pPr>
            <a:r>
              <a:rPr lang="en-IN" sz="1100" dirty="0"/>
              <a:t>            font-size: 40px;</a:t>
            </a:r>
            <a:endParaRPr/>
          </a:p>
          <a:p>
            <a:pPr marL="88900" lvl="0" indent="0" algn="l" rtl="0">
              <a:lnSpc>
                <a:spcPct val="100000"/>
              </a:lnSpc>
              <a:spcBef>
                <a:spcPts val="440"/>
              </a:spcBef>
              <a:spcAft>
                <a:spcPts val="0"/>
              </a:spcAft>
              <a:buSzPts val="2200"/>
              <a:buNone/>
            </a:pPr>
            <a:r>
              <a:rPr lang="en-IN" sz="1100" dirty="0"/>
              <a:t>            font-weight: bold;</a:t>
            </a:r>
            <a:endParaRPr/>
          </a:p>
          <a:p>
            <a:pPr marL="88900" lvl="0" indent="0" algn="l" rtl="0">
              <a:lnSpc>
                <a:spcPct val="100000"/>
              </a:lnSpc>
              <a:spcBef>
                <a:spcPts val="440"/>
              </a:spcBef>
              <a:spcAft>
                <a:spcPts val="0"/>
              </a:spcAft>
              <a:buSzPts val="2200"/>
              <a:buNone/>
            </a:pPr>
            <a:r>
              <a:rPr lang="en-IN" sz="1100" dirty="0"/>
              <a:t>        }</a:t>
            </a:r>
            <a:endParaRPr/>
          </a:p>
          <a:p>
            <a:pPr marL="88900" lvl="0" indent="0" algn="l" rtl="0">
              <a:lnSpc>
                <a:spcPct val="100000"/>
              </a:lnSpc>
              <a:spcBef>
                <a:spcPts val="440"/>
              </a:spcBef>
              <a:spcAft>
                <a:spcPts val="0"/>
              </a:spcAft>
              <a:buSzPts val="2200"/>
              <a:buNone/>
            </a:pPr>
            <a:r>
              <a:rPr lang="en-IN" sz="1100" dirty="0"/>
              <a:t>    &lt;/style&gt;</a:t>
            </a:r>
            <a:endParaRPr/>
          </a:p>
          <a:p>
            <a:pPr marL="88900" lvl="0" indent="0" algn="l" rtl="0">
              <a:lnSpc>
                <a:spcPct val="100000"/>
              </a:lnSpc>
              <a:spcBef>
                <a:spcPts val="440"/>
              </a:spcBef>
              <a:spcAft>
                <a:spcPts val="0"/>
              </a:spcAft>
              <a:buSzPts val="2200"/>
              <a:buNone/>
            </a:pPr>
            <a:r>
              <a:rPr lang="en-IN" sz="1100" dirty="0"/>
              <a:t>&lt;/head&gt;</a:t>
            </a:r>
            <a:endParaRPr/>
          </a:p>
          <a:p>
            <a:pPr marL="88900" lvl="0" indent="0" algn="l" rtl="0">
              <a:lnSpc>
                <a:spcPct val="100000"/>
              </a:lnSpc>
              <a:spcBef>
                <a:spcPts val="440"/>
              </a:spcBef>
              <a:spcAft>
                <a:spcPts val="0"/>
              </a:spcAft>
              <a:buSzPts val="2200"/>
              <a:buNone/>
            </a:pPr>
            <a:endParaRPr sz="1100"/>
          </a:p>
          <a:p>
            <a:pPr marL="88900" lvl="0" indent="0" algn="l" rtl="0">
              <a:lnSpc>
                <a:spcPct val="100000"/>
              </a:lnSpc>
              <a:spcBef>
                <a:spcPts val="440"/>
              </a:spcBef>
              <a:spcAft>
                <a:spcPts val="0"/>
              </a:spcAft>
              <a:buSzPts val="2200"/>
              <a:buNone/>
            </a:pPr>
            <a:r>
              <a:rPr lang="en-IN" sz="1100" dirty="0"/>
              <a:t>&lt;body&gt;</a:t>
            </a:r>
            <a:endParaRPr/>
          </a:p>
          <a:p>
            <a:pPr marL="88900" lvl="0" indent="0" algn="l" rtl="0">
              <a:lnSpc>
                <a:spcPct val="100000"/>
              </a:lnSpc>
              <a:spcBef>
                <a:spcPts val="440"/>
              </a:spcBef>
              <a:spcAft>
                <a:spcPts val="0"/>
              </a:spcAft>
              <a:buSzPts val="2200"/>
              <a:buNone/>
            </a:pPr>
            <a:r>
              <a:rPr lang="en-IN" sz="1100" dirty="0"/>
              <a:t>    &lt;div&gt;</a:t>
            </a:r>
            <a:endParaRPr/>
          </a:p>
          <a:p>
            <a:pPr marL="88900" lvl="0" indent="0" algn="l" rtl="0">
              <a:lnSpc>
                <a:spcPct val="100000"/>
              </a:lnSpc>
              <a:spcBef>
                <a:spcPts val="440"/>
              </a:spcBef>
              <a:spcAft>
                <a:spcPts val="0"/>
              </a:spcAft>
              <a:buSzPts val="2200"/>
              <a:buNone/>
            </a:pPr>
            <a:r>
              <a:rPr lang="en-IN" sz="1100" dirty="0"/>
              <a:t>        &lt;span&gt;</a:t>
            </a:r>
            <a:r>
              <a:rPr lang="en-IN" sz="1100" dirty="0" err="1"/>
              <a:t>GeeksForGeeks</a:t>
            </a:r>
            <a:r>
              <a:rPr lang="en-IN" sz="1100" dirty="0"/>
              <a:t>&lt;/span&gt; &lt;</a:t>
            </a:r>
            <a:r>
              <a:rPr lang="en-IN" sz="1100" dirty="0" err="1"/>
              <a:t>br</a:t>
            </a:r>
            <a:r>
              <a:rPr lang="en-IN" sz="1100" dirty="0"/>
              <a:t>&gt;</a:t>
            </a:r>
            <a:endParaRPr/>
          </a:p>
          <a:p>
            <a:pPr marL="88900" lvl="0" indent="0" algn="l" rtl="0">
              <a:lnSpc>
                <a:spcPct val="100000"/>
              </a:lnSpc>
              <a:spcBef>
                <a:spcPts val="440"/>
              </a:spcBef>
              <a:spcAft>
                <a:spcPts val="0"/>
              </a:spcAft>
              <a:buSzPts val="2200"/>
              <a:buNone/>
            </a:pPr>
            <a:r>
              <a:rPr lang="en-IN" sz="1100" dirty="0"/>
              <a:t>        A computer science portal for geeks</a:t>
            </a:r>
            <a:endParaRPr/>
          </a:p>
          <a:p>
            <a:pPr marL="88900" lvl="0" indent="0" algn="l" rtl="0">
              <a:lnSpc>
                <a:spcPct val="100000"/>
              </a:lnSpc>
              <a:spcBef>
                <a:spcPts val="440"/>
              </a:spcBef>
              <a:spcAft>
                <a:spcPts val="0"/>
              </a:spcAft>
              <a:buSzPts val="2200"/>
              <a:buNone/>
            </a:pPr>
            <a:r>
              <a:rPr lang="en-IN" sz="1100" dirty="0"/>
              <a:t>    &lt;/div&gt;</a:t>
            </a:r>
            <a:endParaRPr/>
          </a:p>
          <a:p>
            <a:pPr marL="88900" lvl="0" indent="0" algn="l" rtl="0">
              <a:lnSpc>
                <a:spcPct val="100000"/>
              </a:lnSpc>
              <a:spcBef>
                <a:spcPts val="440"/>
              </a:spcBef>
              <a:spcAft>
                <a:spcPts val="0"/>
              </a:spcAft>
              <a:buSzPts val="2200"/>
              <a:buNone/>
            </a:pPr>
            <a:r>
              <a:rPr lang="en-IN" sz="1100" dirty="0"/>
              <a:t>&lt;/body&gt;</a:t>
            </a:r>
            <a:endParaRPr/>
          </a:p>
          <a:p>
            <a:pPr marL="88900" lvl="0" indent="0" algn="l" rtl="0">
              <a:lnSpc>
                <a:spcPct val="100000"/>
              </a:lnSpc>
              <a:spcBef>
                <a:spcPts val="440"/>
              </a:spcBef>
              <a:spcAft>
                <a:spcPts val="0"/>
              </a:spcAft>
              <a:buSzPts val="2200"/>
              <a:buNone/>
            </a:pPr>
            <a:endParaRPr sz="1100"/>
          </a:p>
          <a:p>
            <a:pPr marL="88900" lvl="0" indent="0" algn="l" rtl="0">
              <a:lnSpc>
                <a:spcPct val="100000"/>
              </a:lnSpc>
              <a:spcBef>
                <a:spcPts val="440"/>
              </a:spcBef>
              <a:spcAft>
                <a:spcPts val="0"/>
              </a:spcAft>
              <a:buSzPts val="2200"/>
              <a:buNone/>
            </a:pPr>
            <a:r>
              <a:rPr lang="en-IN" sz="1100" dirty="0"/>
              <a:t>&lt;/html&gt;</a:t>
            </a:r>
            <a:endParaRPr/>
          </a:p>
        </p:txBody>
      </p:sp>
      <p:pic>
        <p:nvPicPr>
          <p:cNvPr id="316" name="Google Shape;316;p41"/>
          <p:cNvPicPr preferRelativeResize="0"/>
          <p:nvPr/>
        </p:nvPicPr>
        <p:blipFill rotWithShape="1">
          <a:blip r:embed="rId3">
            <a:alphaModFix/>
          </a:blip>
          <a:srcRect/>
          <a:stretch/>
        </p:blipFill>
        <p:spPr>
          <a:xfrm>
            <a:off x="4630994" y="5003261"/>
            <a:ext cx="3444538" cy="1486029"/>
          </a:xfrm>
          <a:prstGeom prst="rect">
            <a:avLst/>
          </a:prstGeom>
          <a:noFill/>
          <a:ln>
            <a:noFill/>
          </a:ln>
        </p:spPr>
      </p:pic>
      <p:sp>
        <p:nvSpPr>
          <p:cNvPr id="317" name="Google Shape;317;p41"/>
          <p:cNvSpPr txBox="1"/>
          <p:nvPr/>
        </p:nvSpPr>
        <p:spPr>
          <a:xfrm>
            <a:off x="4945625" y="4633929"/>
            <a:ext cx="1877961"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IN" sz="1800" b="1" i="0" u="none" strike="noStrike" cap="none">
                <a:solidFill>
                  <a:srgbClr val="000000"/>
                </a:solidFill>
                <a:latin typeface="Times New Roman"/>
                <a:ea typeface="Times New Roman"/>
                <a:cs typeface="Times New Roman"/>
                <a:sym typeface="Times New Roman"/>
              </a:rPr>
              <a:t>Output:</a:t>
            </a:r>
            <a:endParaRPr sz="1800" b="1" i="0" u="none" strike="noStrike" cap="none">
              <a:solidFill>
                <a:srgbClr val="000000"/>
              </a:solidFill>
              <a:latin typeface="Times New Roman"/>
              <a:ea typeface="Times New Roman"/>
              <a:cs typeface="Times New Roman"/>
              <a:sym typeface="Times New Roman"/>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328"/>
        <p:cNvGrpSpPr/>
        <p:nvPr/>
      </p:nvGrpSpPr>
      <p:grpSpPr>
        <a:xfrm>
          <a:off x="0" y="0"/>
          <a:ext cx="0" cy="0"/>
          <a:chOff x="0" y="0"/>
          <a:chExt cx="0" cy="0"/>
        </a:xfrm>
      </p:grpSpPr>
      <p:sp>
        <p:nvSpPr>
          <p:cNvPr id="329" name="Google Shape;329;p43"/>
          <p:cNvSpPr txBox="1">
            <a:spLocks noGrp="1"/>
          </p:cNvSpPr>
          <p:nvPr>
            <p:ph type="title"/>
          </p:nvPr>
        </p:nvSpPr>
        <p:spPr>
          <a:xfrm>
            <a:off x="0" y="0"/>
            <a:ext cx="6477000" cy="838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IN" b="1"/>
              <a:t>HTML Links - Hyperlinks</a:t>
            </a:r>
            <a:endParaRPr/>
          </a:p>
        </p:txBody>
      </p:sp>
      <p:sp>
        <p:nvSpPr>
          <p:cNvPr id="330" name="Google Shape;330;p43"/>
          <p:cNvSpPr txBox="1">
            <a:spLocks noGrp="1"/>
          </p:cNvSpPr>
          <p:nvPr>
            <p:ph type="body" idx="1"/>
          </p:nvPr>
        </p:nvSpPr>
        <p:spPr>
          <a:xfrm>
            <a:off x="457200" y="1371600"/>
            <a:ext cx="8229600" cy="4525963"/>
          </a:xfrm>
          <a:prstGeom prst="rect">
            <a:avLst/>
          </a:prstGeom>
          <a:noFill/>
          <a:ln>
            <a:noFill/>
          </a:ln>
        </p:spPr>
        <p:txBody>
          <a:bodyPr spcFirstLastPara="1" wrap="square" lIns="91425" tIns="45700" rIns="91425" bIns="45700" anchor="t" anchorCtr="0">
            <a:noAutofit/>
          </a:bodyPr>
          <a:lstStyle/>
          <a:p>
            <a:pPr marL="88900" lvl="0" indent="0" algn="l" rtl="0">
              <a:lnSpc>
                <a:spcPct val="100000"/>
              </a:lnSpc>
              <a:spcBef>
                <a:spcPts val="440"/>
              </a:spcBef>
              <a:spcAft>
                <a:spcPts val="0"/>
              </a:spcAft>
              <a:buSzPts val="2200"/>
              <a:buNone/>
            </a:pPr>
            <a:r>
              <a:rPr lang="en-IN"/>
              <a:t>HTML links are hyperlinks.</a:t>
            </a:r>
            <a:endParaRPr/>
          </a:p>
          <a:p>
            <a:pPr marL="88900" lvl="0" indent="0" algn="l" rtl="0">
              <a:lnSpc>
                <a:spcPct val="100000"/>
              </a:lnSpc>
              <a:spcBef>
                <a:spcPts val="440"/>
              </a:spcBef>
              <a:spcAft>
                <a:spcPts val="0"/>
              </a:spcAft>
              <a:buSzPts val="2200"/>
              <a:buNone/>
            </a:pPr>
            <a:endParaRPr/>
          </a:p>
          <a:p>
            <a:pPr marL="88900" lvl="0" indent="0" algn="l" rtl="0">
              <a:lnSpc>
                <a:spcPct val="100000"/>
              </a:lnSpc>
              <a:spcBef>
                <a:spcPts val="440"/>
              </a:spcBef>
              <a:spcAft>
                <a:spcPts val="0"/>
              </a:spcAft>
              <a:buSzPts val="2200"/>
              <a:buNone/>
            </a:pPr>
            <a:r>
              <a:rPr lang="en-IN" b="1"/>
              <a:t>Note:</a:t>
            </a:r>
            <a:r>
              <a:rPr lang="en-IN"/>
              <a:t> A link does not have to be text. A link can be an image or any other HTML element!</a:t>
            </a:r>
            <a:endParaRPr/>
          </a:p>
          <a:p>
            <a:pPr marL="88900" lvl="0" indent="0" algn="l" rtl="0">
              <a:lnSpc>
                <a:spcPct val="100000"/>
              </a:lnSpc>
              <a:spcBef>
                <a:spcPts val="440"/>
              </a:spcBef>
              <a:spcAft>
                <a:spcPts val="0"/>
              </a:spcAft>
              <a:buSzPts val="2200"/>
              <a:buNone/>
            </a:pPr>
            <a:r>
              <a:rPr lang="en-IN" b="1"/>
              <a:t>Syntax:</a:t>
            </a:r>
            <a:endParaRPr/>
          </a:p>
          <a:p>
            <a:pPr marL="88900" lvl="0" indent="0" algn="l" rtl="0">
              <a:lnSpc>
                <a:spcPct val="100000"/>
              </a:lnSpc>
              <a:spcBef>
                <a:spcPts val="440"/>
              </a:spcBef>
              <a:spcAft>
                <a:spcPts val="0"/>
              </a:spcAft>
              <a:buSzPts val="2200"/>
              <a:buNone/>
            </a:pPr>
            <a:r>
              <a:rPr lang="en-IN"/>
              <a:t>&lt;a href="</a:t>
            </a:r>
            <a:r>
              <a:rPr lang="en-IN" i="1"/>
              <a:t>url</a:t>
            </a:r>
            <a:r>
              <a:rPr lang="en-IN"/>
              <a:t>"&gt;</a:t>
            </a:r>
            <a:r>
              <a:rPr lang="en-IN" i="1"/>
              <a:t>link text</a:t>
            </a:r>
            <a:r>
              <a:rPr lang="en-IN"/>
              <a:t>&lt;/a&gt;</a:t>
            </a:r>
            <a:endParaRPr/>
          </a:p>
          <a:p>
            <a:pPr marL="88900" lvl="0" indent="0" algn="l" rtl="0">
              <a:lnSpc>
                <a:spcPct val="100000"/>
              </a:lnSpc>
              <a:spcBef>
                <a:spcPts val="440"/>
              </a:spcBef>
              <a:spcAft>
                <a:spcPts val="0"/>
              </a:spcAft>
              <a:buSzPts val="2200"/>
              <a:buNone/>
            </a:pPr>
            <a:endParaRPr/>
          </a:p>
          <a:p>
            <a:pPr marL="457200" lvl="0" indent="-368300" algn="l" rtl="0">
              <a:lnSpc>
                <a:spcPct val="100000"/>
              </a:lnSpc>
              <a:spcBef>
                <a:spcPts val="440"/>
              </a:spcBef>
              <a:spcAft>
                <a:spcPts val="0"/>
              </a:spcAft>
              <a:buClr>
                <a:schemeClr val="dk1"/>
              </a:buClr>
              <a:buSzPts val="2200"/>
              <a:buChar char="•"/>
            </a:pPr>
            <a:r>
              <a:rPr lang="en-IN"/>
              <a:t>The most important attribute of the &lt;a&gt; element is the href attribute, which indicates the link's destination.</a:t>
            </a:r>
            <a:endParaRPr/>
          </a:p>
          <a:p>
            <a:pPr marL="457200" lvl="0" indent="-368300" algn="l" rtl="0">
              <a:lnSpc>
                <a:spcPct val="100000"/>
              </a:lnSpc>
              <a:spcBef>
                <a:spcPts val="440"/>
              </a:spcBef>
              <a:spcAft>
                <a:spcPts val="0"/>
              </a:spcAft>
              <a:buClr>
                <a:schemeClr val="dk1"/>
              </a:buClr>
              <a:buSzPts val="2200"/>
              <a:buChar char="•"/>
            </a:pPr>
            <a:r>
              <a:rPr lang="en-IN"/>
              <a:t>The </a:t>
            </a:r>
            <a:r>
              <a:rPr lang="en-IN" i="1"/>
              <a:t>link text</a:t>
            </a:r>
            <a:r>
              <a:rPr lang="en-IN"/>
              <a:t> is the part that will be visible to the reader.</a:t>
            </a:r>
            <a:endParaRPr/>
          </a:p>
          <a:p>
            <a:pPr marL="457200" lvl="0" indent="-368300" algn="l" rtl="0">
              <a:lnSpc>
                <a:spcPct val="100000"/>
              </a:lnSpc>
              <a:spcBef>
                <a:spcPts val="440"/>
              </a:spcBef>
              <a:spcAft>
                <a:spcPts val="0"/>
              </a:spcAft>
              <a:buClr>
                <a:schemeClr val="dk1"/>
              </a:buClr>
              <a:buSzPts val="2200"/>
              <a:buChar char="•"/>
            </a:pPr>
            <a:r>
              <a:rPr lang="en-IN"/>
              <a:t>Clicking on the link text, will send the reader to the specified URL address.</a:t>
            </a:r>
            <a:endParaRPr/>
          </a:p>
          <a:p>
            <a:pPr marL="88900" lvl="0" indent="0" algn="l" rtl="0">
              <a:lnSpc>
                <a:spcPct val="100000"/>
              </a:lnSpc>
              <a:spcBef>
                <a:spcPts val="440"/>
              </a:spcBef>
              <a:spcAft>
                <a:spcPts val="0"/>
              </a:spcAft>
              <a:buSzPts val="2200"/>
              <a:buNone/>
            </a:pPr>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334"/>
        <p:cNvGrpSpPr/>
        <p:nvPr/>
      </p:nvGrpSpPr>
      <p:grpSpPr>
        <a:xfrm>
          <a:off x="0" y="0"/>
          <a:ext cx="0" cy="0"/>
          <a:chOff x="0" y="0"/>
          <a:chExt cx="0" cy="0"/>
        </a:xfrm>
      </p:grpSpPr>
      <p:sp>
        <p:nvSpPr>
          <p:cNvPr id="335" name="Google Shape;335;p44"/>
          <p:cNvSpPr txBox="1">
            <a:spLocks noGrp="1"/>
          </p:cNvSpPr>
          <p:nvPr>
            <p:ph type="title"/>
          </p:nvPr>
        </p:nvSpPr>
        <p:spPr>
          <a:xfrm>
            <a:off x="0" y="0"/>
            <a:ext cx="6477000" cy="838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IN" b="1"/>
              <a:t>HTML Links - The target Attribute</a:t>
            </a:r>
            <a:endParaRPr/>
          </a:p>
        </p:txBody>
      </p:sp>
      <p:sp>
        <p:nvSpPr>
          <p:cNvPr id="336" name="Google Shape;336;p44"/>
          <p:cNvSpPr txBox="1">
            <a:spLocks noGrp="1"/>
          </p:cNvSpPr>
          <p:nvPr>
            <p:ph type="body" idx="1"/>
          </p:nvPr>
        </p:nvSpPr>
        <p:spPr>
          <a:xfrm>
            <a:off x="457200" y="1371600"/>
            <a:ext cx="8229600" cy="4525963"/>
          </a:xfrm>
          <a:prstGeom prst="rect">
            <a:avLst/>
          </a:prstGeom>
          <a:noFill/>
          <a:ln>
            <a:noFill/>
          </a:ln>
        </p:spPr>
        <p:txBody>
          <a:bodyPr spcFirstLastPara="1" wrap="square" lIns="91425" tIns="45700" rIns="91425" bIns="45700" anchor="t" anchorCtr="0">
            <a:noAutofit/>
          </a:bodyPr>
          <a:lstStyle/>
          <a:p>
            <a:pPr marL="457200" lvl="0" indent="-368300" algn="l" rtl="0">
              <a:lnSpc>
                <a:spcPct val="100000"/>
              </a:lnSpc>
              <a:spcBef>
                <a:spcPts val="440"/>
              </a:spcBef>
              <a:spcAft>
                <a:spcPts val="0"/>
              </a:spcAft>
              <a:buClr>
                <a:schemeClr val="dk1"/>
              </a:buClr>
              <a:buSzPts val="2200"/>
              <a:buChar char="•"/>
            </a:pPr>
            <a:r>
              <a:rPr lang="en-IN"/>
              <a:t>The target attribute specifies where to open the linked document.</a:t>
            </a:r>
            <a:endParaRPr/>
          </a:p>
          <a:p>
            <a:pPr marL="457200" lvl="0" indent="-368300" algn="l" rtl="0">
              <a:lnSpc>
                <a:spcPct val="100000"/>
              </a:lnSpc>
              <a:spcBef>
                <a:spcPts val="440"/>
              </a:spcBef>
              <a:spcAft>
                <a:spcPts val="0"/>
              </a:spcAft>
              <a:buClr>
                <a:schemeClr val="dk1"/>
              </a:buClr>
              <a:buSzPts val="2200"/>
              <a:buChar char="•"/>
            </a:pPr>
            <a:r>
              <a:rPr lang="en-IN"/>
              <a:t>The target attribute can have one of the following values:</a:t>
            </a:r>
            <a:endParaRPr/>
          </a:p>
          <a:p>
            <a:pPr marL="457200" lvl="0" indent="-368300" algn="l" rtl="0">
              <a:lnSpc>
                <a:spcPct val="100000"/>
              </a:lnSpc>
              <a:spcBef>
                <a:spcPts val="440"/>
              </a:spcBef>
              <a:spcAft>
                <a:spcPts val="0"/>
              </a:spcAft>
              <a:buSzPts val="2200"/>
              <a:buChar char="•"/>
            </a:pPr>
            <a:r>
              <a:rPr lang="en-IN"/>
              <a:t>_self - Default. Opens the document in the same window/tab as it was clicked</a:t>
            </a:r>
            <a:endParaRPr/>
          </a:p>
          <a:p>
            <a:pPr marL="457200" lvl="0" indent="-368300" algn="l" rtl="0">
              <a:lnSpc>
                <a:spcPct val="100000"/>
              </a:lnSpc>
              <a:spcBef>
                <a:spcPts val="440"/>
              </a:spcBef>
              <a:spcAft>
                <a:spcPts val="0"/>
              </a:spcAft>
              <a:buSzPts val="2200"/>
              <a:buChar char="•"/>
            </a:pPr>
            <a:r>
              <a:rPr lang="en-IN"/>
              <a:t>_blank - Opens the document in a new window or tab</a:t>
            </a:r>
            <a:endParaRPr/>
          </a:p>
          <a:p>
            <a:pPr marL="457200" lvl="0" indent="-368300" algn="l" rtl="0">
              <a:lnSpc>
                <a:spcPct val="100000"/>
              </a:lnSpc>
              <a:spcBef>
                <a:spcPts val="440"/>
              </a:spcBef>
              <a:spcAft>
                <a:spcPts val="0"/>
              </a:spcAft>
              <a:buSzPts val="2200"/>
              <a:buChar char="•"/>
            </a:pPr>
            <a:r>
              <a:rPr lang="en-IN"/>
              <a:t>_parent - Opens the document in the parent frame</a:t>
            </a:r>
            <a:endParaRPr/>
          </a:p>
          <a:p>
            <a:pPr marL="457200" lvl="0" indent="-368300" algn="l" rtl="0">
              <a:lnSpc>
                <a:spcPct val="100000"/>
              </a:lnSpc>
              <a:spcBef>
                <a:spcPts val="440"/>
              </a:spcBef>
              <a:spcAft>
                <a:spcPts val="0"/>
              </a:spcAft>
              <a:buSzPts val="2200"/>
              <a:buChar char="•"/>
            </a:pPr>
            <a:r>
              <a:rPr lang="en-IN"/>
              <a:t>_top - Opens the document in the full body of the window</a:t>
            </a:r>
            <a:endParaRPr/>
          </a:p>
          <a:p>
            <a:pPr marL="457200" lvl="0" indent="-228600" algn="l" rtl="0">
              <a:lnSpc>
                <a:spcPct val="100000"/>
              </a:lnSpc>
              <a:spcBef>
                <a:spcPts val="440"/>
              </a:spcBef>
              <a:spcAft>
                <a:spcPts val="0"/>
              </a:spcAft>
              <a:buSzPts val="2200"/>
              <a:buNone/>
            </a:pPr>
            <a:endParaRPr/>
          </a:p>
          <a:p>
            <a:pPr marL="88900" lvl="0" indent="0" algn="l" rtl="0">
              <a:lnSpc>
                <a:spcPct val="100000"/>
              </a:lnSpc>
              <a:spcBef>
                <a:spcPts val="440"/>
              </a:spcBef>
              <a:spcAft>
                <a:spcPts val="0"/>
              </a:spcAft>
              <a:buSzPts val="2200"/>
              <a:buNone/>
            </a:pPr>
            <a:r>
              <a:rPr lang="en-IN" b="1"/>
              <a:t>Example:</a:t>
            </a:r>
            <a:endParaRPr/>
          </a:p>
          <a:p>
            <a:pPr marL="88900" lvl="0" indent="0" algn="l" rtl="0">
              <a:lnSpc>
                <a:spcPct val="100000"/>
              </a:lnSpc>
              <a:spcBef>
                <a:spcPts val="440"/>
              </a:spcBef>
              <a:spcAft>
                <a:spcPts val="0"/>
              </a:spcAft>
              <a:buSzPts val="2200"/>
              <a:buNone/>
            </a:pPr>
            <a:r>
              <a:rPr lang="en-IN"/>
              <a:t>&lt;a href="https://www.w3schools.com/" target="_blank"&gt;Visit W3Schools!&lt;/a&gt;</a:t>
            </a:r>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340"/>
        <p:cNvGrpSpPr/>
        <p:nvPr/>
      </p:nvGrpSpPr>
      <p:grpSpPr>
        <a:xfrm>
          <a:off x="0" y="0"/>
          <a:ext cx="0" cy="0"/>
          <a:chOff x="0" y="0"/>
          <a:chExt cx="0" cy="0"/>
        </a:xfrm>
      </p:grpSpPr>
      <p:sp>
        <p:nvSpPr>
          <p:cNvPr id="341" name="Google Shape;341;p45"/>
          <p:cNvSpPr txBox="1">
            <a:spLocks noGrp="1"/>
          </p:cNvSpPr>
          <p:nvPr>
            <p:ph type="title"/>
          </p:nvPr>
        </p:nvSpPr>
        <p:spPr>
          <a:xfrm>
            <a:off x="0" y="0"/>
            <a:ext cx="6477000" cy="838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IN" b="1"/>
              <a:t>Absolute URLs vs. Relative URLs</a:t>
            </a:r>
            <a:endParaRPr/>
          </a:p>
        </p:txBody>
      </p:sp>
      <p:sp>
        <p:nvSpPr>
          <p:cNvPr id="342" name="Google Shape;342;p45"/>
          <p:cNvSpPr txBox="1">
            <a:spLocks noGrp="1"/>
          </p:cNvSpPr>
          <p:nvPr>
            <p:ph type="body" idx="1"/>
          </p:nvPr>
        </p:nvSpPr>
        <p:spPr>
          <a:xfrm>
            <a:off x="457200" y="1371600"/>
            <a:ext cx="8229600" cy="4525963"/>
          </a:xfrm>
          <a:prstGeom prst="rect">
            <a:avLst/>
          </a:prstGeom>
          <a:noFill/>
          <a:ln>
            <a:noFill/>
          </a:ln>
        </p:spPr>
        <p:txBody>
          <a:bodyPr spcFirstLastPara="1" wrap="square" lIns="91425" tIns="45700" rIns="91425" bIns="45700" anchor="t" anchorCtr="0">
            <a:noAutofit/>
          </a:bodyPr>
          <a:lstStyle/>
          <a:p>
            <a:pPr marL="88900" lvl="0" indent="0" algn="l" rtl="0">
              <a:lnSpc>
                <a:spcPct val="100000"/>
              </a:lnSpc>
              <a:spcBef>
                <a:spcPts val="440"/>
              </a:spcBef>
              <a:spcAft>
                <a:spcPts val="0"/>
              </a:spcAft>
              <a:buSzPts val="2200"/>
              <a:buNone/>
            </a:pPr>
            <a:r>
              <a:rPr lang="en-IN" b="1"/>
              <a:t>Example:</a:t>
            </a:r>
            <a:endParaRPr/>
          </a:p>
          <a:p>
            <a:pPr marL="88900" lvl="0" indent="0" algn="l" rtl="0">
              <a:lnSpc>
                <a:spcPct val="100000"/>
              </a:lnSpc>
              <a:spcBef>
                <a:spcPts val="440"/>
              </a:spcBef>
              <a:spcAft>
                <a:spcPts val="0"/>
              </a:spcAft>
              <a:buSzPts val="2200"/>
              <a:buNone/>
            </a:pPr>
            <a:endParaRPr b="1"/>
          </a:p>
          <a:p>
            <a:pPr marL="88900" lvl="0" indent="0" algn="l" rtl="0">
              <a:lnSpc>
                <a:spcPct val="100000"/>
              </a:lnSpc>
              <a:spcBef>
                <a:spcPts val="440"/>
              </a:spcBef>
              <a:spcAft>
                <a:spcPts val="0"/>
              </a:spcAft>
              <a:buSzPts val="2200"/>
              <a:buNone/>
            </a:pPr>
            <a:r>
              <a:rPr lang="en-IN" sz="2000"/>
              <a:t>&lt;h2&gt;Absolute URLs&lt;/h2&gt;</a:t>
            </a:r>
            <a:br>
              <a:rPr lang="en-IN" sz="2000"/>
            </a:br>
            <a:r>
              <a:rPr lang="en-IN" sz="2000"/>
              <a:t>&lt;p&gt;&lt;a href="https://www.w3.org/"&gt;W3C&lt;/a&gt;&lt;/p&gt;</a:t>
            </a:r>
            <a:br>
              <a:rPr lang="en-IN" sz="2000"/>
            </a:br>
            <a:r>
              <a:rPr lang="en-IN" sz="2000"/>
              <a:t>&lt;p&gt;&lt;a href="https://www.google.com/"&gt;Google&lt;/a&gt;&lt;/p&gt;</a:t>
            </a:r>
            <a:br>
              <a:rPr lang="en-IN" sz="2000"/>
            </a:br>
            <a:br>
              <a:rPr lang="en-IN" sz="2000"/>
            </a:br>
            <a:r>
              <a:rPr lang="en-IN" sz="2000"/>
              <a:t>&lt;h2&gt;Relative URLs&lt;/h2&gt;</a:t>
            </a:r>
            <a:br>
              <a:rPr lang="en-IN" sz="2000"/>
            </a:br>
            <a:r>
              <a:rPr lang="en-IN" sz="2000"/>
              <a:t>&lt;p&gt;&lt;a href="html_images.asp"&gt;HTML Images&lt;/a&gt;&lt;/p&gt;</a:t>
            </a:r>
            <a:br>
              <a:rPr lang="en-IN" sz="2000"/>
            </a:br>
            <a:r>
              <a:rPr lang="en-IN" sz="2000"/>
              <a:t>&lt;p&gt;&lt;a href="/css/default.asp"&gt;CSS Tutorial&lt;/a&gt;&lt;/p&gt;</a:t>
            </a:r>
            <a:endParaRPr/>
          </a:p>
          <a:p>
            <a:pPr marL="88900" lvl="0" indent="0" algn="l" rtl="0">
              <a:lnSpc>
                <a:spcPct val="100000"/>
              </a:lnSpc>
              <a:spcBef>
                <a:spcPts val="440"/>
              </a:spcBef>
              <a:spcAft>
                <a:spcPts val="0"/>
              </a:spcAft>
              <a:buSzPts val="2200"/>
              <a:buNone/>
            </a:pPr>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346"/>
        <p:cNvGrpSpPr/>
        <p:nvPr/>
      </p:nvGrpSpPr>
      <p:grpSpPr>
        <a:xfrm>
          <a:off x="0" y="0"/>
          <a:ext cx="0" cy="0"/>
          <a:chOff x="0" y="0"/>
          <a:chExt cx="0" cy="0"/>
        </a:xfrm>
      </p:grpSpPr>
      <p:sp>
        <p:nvSpPr>
          <p:cNvPr id="347" name="Google Shape;347;p46"/>
          <p:cNvSpPr txBox="1">
            <a:spLocks noGrp="1"/>
          </p:cNvSpPr>
          <p:nvPr>
            <p:ph type="title"/>
          </p:nvPr>
        </p:nvSpPr>
        <p:spPr>
          <a:xfrm>
            <a:off x="0" y="0"/>
            <a:ext cx="6477000" cy="838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IN" b="1"/>
              <a:t>Button as a Link</a:t>
            </a:r>
            <a:endParaRPr/>
          </a:p>
        </p:txBody>
      </p:sp>
      <p:sp>
        <p:nvSpPr>
          <p:cNvPr id="348" name="Google Shape;348;p46"/>
          <p:cNvSpPr txBox="1">
            <a:spLocks noGrp="1"/>
          </p:cNvSpPr>
          <p:nvPr>
            <p:ph type="body" idx="1"/>
          </p:nvPr>
        </p:nvSpPr>
        <p:spPr>
          <a:xfrm>
            <a:off x="457200" y="1371600"/>
            <a:ext cx="8229600" cy="4525963"/>
          </a:xfrm>
          <a:prstGeom prst="rect">
            <a:avLst/>
          </a:prstGeom>
          <a:noFill/>
          <a:ln>
            <a:noFill/>
          </a:ln>
        </p:spPr>
        <p:txBody>
          <a:bodyPr spcFirstLastPara="1" wrap="square" lIns="91425" tIns="45700" rIns="91425" bIns="45700" anchor="t" anchorCtr="0">
            <a:noAutofit/>
          </a:bodyPr>
          <a:lstStyle/>
          <a:p>
            <a:pPr marL="457200" lvl="0" indent="-368300" algn="l" rtl="0">
              <a:lnSpc>
                <a:spcPct val="100000"/>
              </a:lnSpc>
              <a:spcBef>
                <a:spcPts val="440"/>
              </a:spcBef>
              <a:spcAft>
                <a:spcPts val="0"/>
              </a:spcAft>
              <a:buClr>
                <a:schemeClr val="dk1"/>
              </a:buClr>
              <a:buSzPts val="2200"/>
              <a:buChar char="•"/>
            </a:pPr>
            <a:r>
              <a:rPr lang="en-IN"/>
              <a:t>To use an HTML button as a link, you have to add some JavaScript code.</a:t>
            </a:r>
            <a:endParaRPr/>
          </a:p>
          <a:p>
            <a:pPr marL="457200" lvl="0" indent="-368300" algn="l" rtl="0">
              <a:lnSpc>
                <a:spcPct val="100000"/>
              </a:lnSpc>
              <a:spcBef>
                <a:spcPts val="440"/>
              </a:spcBef>
              <a:spcAft>
                <a:spcPts val="0"/>
              </a:spcAft>
              <a:buClr>
                <a:schemeClr val="dk1"/>
              </a:buClr>
              <a:buSzPts val="2200"/>
              <a:buChar char="•"/>
            </a:pPr>
            <a:r>
              <a:rPr lang="en-IN"/>
              <a:t>JavaScript allows you to specify what happens at certain events, such as a click of a button:</a:t>
            </a:r>
            <a:endParaRPr/>
          </a:p>
          <a:p>
            <a:pPr marL="88900" lvl="0" indent="0" algn="l" rtl="0">
              <a:lnSpc>
                <a:spcPct val="100000"/>
              </a:lnSpc>
              <a:spcBef>
                <a:spcPts val="440"/>
              </a:spcBef>
              <a:spcAft>
                <a:spcPts val="0"/>
              </a:spcAft>
              <a:buSzPts val="2200"/>
              <a:buNone/>
            </a:pPr>
            <a:endParaRPr/>
          </a:p>
          <a:p>
            <a:pPr marL="88900" lvl="0" indent="0" algn="l" rtl="0">
              <a:lnSpc>
                <a:spcPct val="100000"/>
              </a:lnSpc>
              <a:spcBef>
                <a:spcPts val="440"/>
              </a:spcBef>
              <a:spcAft>
                <a:spcPts val="0"/>
              </a:spcAft>
              <a:buSzPts val="2200"/>
              <a:buNone/>
            </a:pPr>
            <a:endParaRPr/>
          </a:p>
          <a:p>
            <a:pPr marL="457200" lvl="0" indent="-368300" algn="l" rtl="0">
              <a:lnSpc>
                <a:spcPct val="100000"/>
              </a:lnSpc>
              <a:spcBef>
                <a:spcPts val="440"/>
              </a:spcBef>
              <a:spcAft>
                <a:spcPts val="0"/>
              </a:spcAft>
              <a:buClr>
                <a:schemeClr val="dk1"/>
              </a:buClr>
              <a:buSzPts val="2200"/>
              <a:buChar char="•"/>
            </a:pPr>
            <a:r>
              <a:rPr lang="en-IN" b="1"/>
              <a:t>Example:</a:t>
            </a:r>
            <a:endParaRPr/>
          </a:p>
          <a:p>
            <a:pPr marL="88900" lvl="0" indent="0" algn="l" rtl="0">
              <a:lnSpc>
                <a:spcPct val="100000"/>
              </a:lnSpc>
              <a:spcBef>
                <a:spcPts val="440"/>
              </a:spcBef>
              <a:spcAft>
                <a:spcPts val="0"/>
              </a:spcAft>
              <a:buSzPts val="2200"/>
              <a:buNone/>
            </a:pPr>
            <a:r>
              <a:rPr lang="en-IN"/>
              <a:t>&lt;button onclick="document.location='default.asp'"&gt;HTML Tutorial&lt;/button&gt;</a:t>
            </a:r>
            <a:endParaRPr/>
          </a:p>
          <a:p>
            <a:pPr marL="88900" lvl="0" indent="0" algn="l" rtl="0">
              <a:lnSpc>
                <a:spcPct val="100000"/>
              </a:lnSpc>
              <a:spcBef>
                <a:spcPts val="440"/>
              </a:spcBef>
              <a:spcAft>
                <a:spcPts val="0"/>
              </a:spcAft>
              <a:buSzPts val="2200"/>
              <a:buNone/>
            </a:pPr>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352"/>
        <p:cNvGrpSpPr/>
        <p:nvPr/>
      </p:nvGrpSpPr>
      <p:grpSpPr>
        <a:xfrm>
          <a:off x="0" y="0"/>
          <a:ext cx="0" cy="0"/>
          <a:chOff x="0" y="0"/>
          <a:chExt cx="0" cy="0"/>
        </a:xfrm>
      </p:grpSpPr>
      <p:sp>
        <p:nvSpPr>
          <p:cNvPr id="353" name="Google Shape;353;p47"/>
          <p:cNvSpPr/>
          <p:nvPr/>
        </p:nvSpPr>
        <p:spPr>
          <a:xfrm>
            <a:off x="1348979" y="2571750"/>
            <a:ext cx="2978944" cy="504825"/>
          </a:xfrm>
          <a:prstGeom prst="rect">
            <a:avLst/>
          </a:prstGeom>
          <a:solidFill>
            <a:srgbClr val="FDE9D8"/>
          </a:solidFill>
          <a:ln w="25400" cap="flat" cmpd="sng">
            <a:solidFill>
              <a:srgbClr val="395E89"/>
            </a:solidFill>
            <a:prstDash val="solid"/>
            <a:round/>
            <a:headEnd type="none" w="sm" len="sm"/>
            <a:tailEnd type="none" w="sm" len="sm"/>
          </a:ln>
        </p:spPr>
        <p:txBody>
          <a:bodyPr spcFirstLastPara="1" wrap="square" lIns="59400" tIns="29700" rIns="59400" bIns="29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chemeClr val="lt1"/>
              </a:solidFill>
              <a:latin typeface="Calibri"/>
              <a:ea typeface="Calibri"/>
              <a:cs typeface="Calibri"/>
              <a:sym typeface="Calibri"/>
            </a:endParaRPr>
          </a:p>
        </p:txBody>
      </p:sp>
      <p:sp>
        <p:nvSpPr>
          <p:cNvPr id="354" name="Google Shape;354;p47"/>
          <p:cNvSpPr/>
          <p:nvPr/>
        </p:nvSpPr>
        <p:spPr>
          <a:xfrm>
            <a:off x="1348979" y="2621757"/>
            <a:ext cx="3174206" cy="454819"/>
          </a:xfrm>
          <a:prstGeom prst="rect">
            <a:avLst/>
          </a:prstGeom>
          <a:solidFill>
            <a:schemeClr val="accent1"/>
          </a:solidFill>
          <a:ln w="25400" cap="flat" cmpd="sng">
            <a:solidFill>
              <a:srgbClr val="632423"/>
            </a:solidFill>
            <a:prstDash val="solid"/>
            <a:round/>
            <a:headEnd type="none" w="sm" len="sm"/>
            <a:tailEnd type="none" w="sm" len="sm"/>
          </a:ln>
        </p:spPr>
        <p:txBody>
          <a:bodyPr spcFirstLastPara="1" wrap="square" lIns="59400" tIns="29700" rIns="59400" bIns="29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chemeClr val="lt1"/>
              </a:solidFill>
              <a:latin typeface="Calibri"/>
              <a:ea typeface="Calibri"/>
              <a:cs typeface="Calibri"/>
              <a:sym typeface="Calibri"/>
            </a:endParaRPr>
          </a:p>
        </p:txBody>
      </p:sp>
      <p:sp>
        <p:nvSpPr>
          <p:cNvPr id="355" name="Google Shape;355;p47"/>
          <p:cNvSpPr/>
          <p:nvPr/>
        </p:nvSpPr>
        <p:spPr>
          <a:xfrm>
            <a:off x="1397794" y="2672954"/>
            <a:ext cx="2881313" cy="302419"/>
          </a:xfrm>
          <a:prstGeom prst="rect">
            <a:avLst/>
          </a:prstGeom>
          <a:solidFill>
            <a:schemeClr val="accent1"/>
          </a:solidFill>
          <a:ln w="25400" cap="flat" cmpd="sng">
            <a:solidFill>
              <a:srgbClr val="395E89"/>
            </a:solidFill>
            <a:prstDash val="solid"/>
            <a:round/>
            <a:headEnd type="none" w="sm" len="sm"/>
            <a:tailEnd type="none" w="sm" len="sm"/>
          </a:ln>
        </p:spPr>
        <p:txBody>
          <a:bodyPr spcFirstLastPara="1" wrap="square" lIns="59400" tIns="29700" rIns="59400" bIns="29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chemeClr val="lt1"/>
              </a:solidFill>
              <a:latin typeface="Calibri"/>
              <a:ea typeface="Calibri"/>
              <a:cs typeface="Calibri"/>
              <a:sym typeface="Calibri"/>
            </a:endParaRPr>
          </a:p>
        </p:txBody>
      </p:sp>
      <p:sp>
        <p:nvSpPr>
          <p:cNvPr id="356" name="Google Shape;356;p47"/>
          <p:cNvSpPr/>
          <p:nvPr/>
        </p:nvSpPr>
        <p:spPr>
          <a:xfrm>
            <a:off x="1397794" y="2621757"/>
            <a:ext cx="2930129" cy="403622"/>
          </a:xfrm>
          <a:prstGeom prst="rect">
            <a:avLst/>
          </a:prstGeom>
          <a:solidFill>
            <a:schemeClr val="lt1"/>
          </a:solidFill>
          <a:ln w="25400" cap="flat" cmpd="sng">
            <a:solidFill>
              <a:srgbClr val="395E89"/>
            </a:solidFill>
            <a:prstDash val="solid"/>
            <a:round/>
            <a:headEnd type="none" w="sm" len="sm"/>
            <a:tailEnd type="none" w="sm" len="sm"/>
          </a:ln>
        </p:spPr>
        <p:txBody>
          <a:bodyPr spcFirstLastPara="1" wrap="square" lIns="59400" tIns="29700" rIns="59400" bIns="29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chemeClr val="lt1"/>
              </a:solidFill>
              <a:latin typeface="Calibri"/>
              <a:ea typeface="Calibri"/>
              <a:cs typeface="Calibri"/>
              <a:sym typeface="Calibri"/>
            </a:endParaRPr>
          </a:p>
        </p:txBody>
      </p:sp>
      <p:sp>
        <p:nvSpPr>
          <p:cNvPr id="357" name="Google Shape;357;p47"/>
          <p:cNvSpPr txBox="1"/>
          <p:nvPr/>
        </p:nvSpPr>
        <p:spPr>
          <a:xfrm>
            <a:off x="24408" y="854641"/>
            <a:ext cx="9144000" cy="441075"/>
          </a:xfrm>
          <a:prstGeom prst="rect">
            <a:avLst/>
          </a:prstGeom>
          <a:solidFill>
            <a:srgbClr val="FBD4B4"/>
          </a:solidFill>
          <a:ln>
            <a:noFill/>
          </a:ln>
        </p:spPr>
        <p:txBody>
          <a:bodyPr spcFirstLastPara="1" wrap="square" lIns="0" tIns="74650" rIns="0" bIns="0" anchor="ctr" anchorCtr="0">
            <a:spAutoFit/>
          </a:bodyPr>
          <a:lstStyle/>
          <a:p>
            <a:pPr marL="8255" marR="0" lvl="0" indent="0" algn="ctr" rtl="0">
              <a:lnSpc>
                <a:spcPct val="150000"/>
              </a:lnSpc>
              <a:spcBef>
                <a:spcPts val="0"/>
              </a:spcBef>
              <a:spcAft>
                <a:spcPts val="0"/>
              </a:spcAft>
              <a:buClr>
                <a:srgbClr val="000000"/>
              </a:buClr>
              <a:buSzPts val="1800"/>
              <a:buFont typeface="Arial"/>
              <a:buNone/>
            </a:pPr>
            <a:r>
              <a:rPr lang="en-IN" sz="1800" b="1" i="0" u="none" strike="noStrike" cap="none">
                <a:solidFill>
                  <a:srgbClr val="C00000"/>
                </a:solidFill>
                <a:latin typeface="Times New Roman"/>
                <a:ea typeface="Times New Roman"/>
                <a:cs typeface="Times New Roman"/>
                <a:sym typeface="Times New Roman"/>
              </a:rPr>
              <a:t>IMAGES</a:t>
            </a:r>
            <a:endParaRPr sz="1800" b="1" i="0" u="none" strike="noStrike" cap="none">
              <a:solidFill>
                <a:srgbClr val="C00000"/>
              </a:solidFill>
              <a:latin typeface="Times New Roman"/>
              <a:ea typeface="Times New Roman"/>
              <a:cs typeface="Times New Roman"/>
              <a:sym typeface="Times New Roman"/>
            </a:endParaRPr>
          </a:p>
        </p:txBody>
      </p:sp>
      <p:cxnSp>
        <p:nvCxnSpPr>
          <p:cNvPr id="358" name="Google Shape;358;p47"/>
          <p:cNvCxnSpPr/>
          <p:nvPr/>
        </p:nvCxnSpPr>
        <p:spPr>
          <a:xfrm>
            <a:off x="1446610" y="1362075"/>
            <a:ext cx="6299597" cy="0"/>
          </a:xfrm>
          <a:prstGeom prst="straightConnector1">
            <a:avLst/>
          </a:prstGeom>
          <a:noFill/>
          <a:ln w="9525" cap="flat" cmpd="sng">
            <a:solidFill>
              <a:schemeClr val="dk1"/>
            </a:solidFill>
            <a:prstDash val="solid"/>
            <a:round/>
            <a:headEnd type="none" w="sm" len="sm"/>
            <a:tailEnd type="none" w="sm" len="sm"/>
          </a:ln>
        </p:spPr>
      </p:cxnSp>
      <p:sp>
        <p:nvSpPr>
          <p:cNvPr id="359" name="Google Shape;359;p47"/>
          <p:cNvSpPr/>
          <p:nvPr/>
        </p:nvSpPr>
        <p:spPr>
          <a:xfrm>
            <a:off x="-2" y="1257300"/>
            <a:ext cx="9144000" cy="4887652"/>
          </a:xfrm>
          <a:prstGeom prst="rect">
            <a:avLst/>
          </a:prstGeom>
          <a:solidFill>
            <a:schemeClr val="lt1"/>
          </a:solidFill>
          <a:ln w="9525" cap="flat" cmpd="sng">
            <a:solidFill>
              <a:srgbClr val="FFC000"/>
            </a:solidFill>
            <a:prstDash val="solid"/>
            <a:miter lim="8000"/>
            <a:headEnd type="none" w="sm" len="sm"/>
            <a:tailEnd type="none" w="sm" len="sm"/>
          </a:ln>
        </p:spPr>
        <p:txBody>
          <a:bodyPr spcFirstLastPara="1" wrap="square" lIns="59400" tIns="29700" rIns="59400" bIns="29700" anchor="t" anchorCtr="0">
            <a:spAutoFit/>
          </a:bodyPr>
          <a:lstStyle/>
          <a:p>
            <a:pPr marL="9525" marR="0" lvl="0" indent="0" algn="l" rtl="0">
              <a:lnSpc>
                <a:spcPct val="107000"/>
              </a:lnSpc>
              <a:spcBef>
                <a:spcPts val="0"/>
              </a:spcBef>
              <a:spcAft>
                <a:spcPts val="0"/>
              </a:spcAft>
              <a:buClr>
                <a:srgbClr val="000000"/>
              </a:buClr>
              <a:buSzPts val="1800"/>
              <a:buFont typeface="Arial"/>
              <a:buNone/>
            </a:pPr>
            <a:r>
              <a:rPr lang="en-IN" sz="1800" b="1" i="0" u="none" strike="noStrike" cap="none">
                <a:solidFill>
                  <a:srgbClr val="000000"/>
                </a:solidFill>
                <a:latin typeface="Verdana"/>
                <a:ea typeface="Verdana"/>
                <a:cs typeface="Verdana"/>
                <a:sym typeface="Verdana"/>
              </a:rPr>
              <a:t>&lt;img&gt; tag</a:t>
            </a:r>
            <a:br>
              <a:rPr lang="en-IN" sz="1500" b="0" i="0" u="none" strike="noStrike" cap="none">
                <a:solidFill>
                  <a:srgbClr val="000000"/>
                </a:solidFill>
                <a:latin typeface="Verdana"/>
                <a:ea typeface="Verdana"/>
                <a:cs typeface="Verdana"/>
                <a:sym typeface="Verdana"/>
              </a:rPr>
            </a:br>
            <a:r>
              <a:rPr lang="en-IN" sz="1500" b="0" i="0" u="none" strike="noStrike" cap="none">
                <a:solidFill>
                  <a:srgbClr val="000000"/>
                </a:solidFill>
                <a:latin typeface="Verdana"/>
                <a:ea typeface="Verdana"/>
                <a:cs typeface="Verdana"/>
                <a:sym typeface="Verdana"/>
              </a:rPr>
              <a:t>The HTML</a:t>
            </a:r>
            <a:r>
              <a:rPr lang="en-IN" sz="1500" b="0" i="0" u="none" strike="noStrike" cap="none">
                <a:solidFill>
                  <a:srgbClr val="000000"/>
                </a:solidFill>
                <a:latin typeface="Arial"/>
                <a:ea typeface="Arial"/>
                <a:cs typeface="Arial"/>
                <a:sym typeface="Arial"/>
              </a:rPr>
              <a:t> </a:t>
            </a:r>
            <a:r>
              <a:rPr lang="en-IN" sz="1500" b="0" i="0" u="none" strike="noStrike" cap="none">
                <a:solidFill>
                  <a:srgbClr val="DC143C"/>
                </a:solidFill>
                <a:latin typeface="Consolas"/>
                <a:ea typeface="Consolas"/>
                <a:cs typeface="Consolas"/>
                <a:sym typeface="Consolas"/>
              </a:rPr>
              <a:t>&lt;img&gt;</a:t>
            </a:r>
            <a:r>
              <a:rPr lang="en-IN" sz="1500" b="0" i="0" u="none" strike="noStrike" cap="none">
                <a:solidFill>
                  <a:srgbClr val="000000"/>
                </a:solidFill>
                <a:latin typeface="Arial"/>
                <a:ea typeface="Arial"/>
                <a:cs typeface="Arial"/>
                <a:sym typeface="Arial"/>
              </a:rPr>
              <a:t> </a:t>
            </a:r>
            <a:r>
              <a:rPr lang="en-IN" sz="1500" b="0" i="0" u="none" strike="noStrike" cap="none">
                <a:solidFill>
                  <a:srgbClr val="000000"/>
                </a:solidFill>
                <a:latin typeface="Verdana"/>
                <a:ea typeface="Verdana"/>
                <a:cs typeface="Verdana"/>
                <a:sym typeface="Verdana"/>
              </a:rPr>
              <a:t>tag is used to </a:t>
            </a:r>
            <a:r>
              <a:rPr lang="en-IN" sz="1500" b="1" i="0" u="none" strike="noStrike" cap="none">
                <a:solidFill>
                  <a:srgbClr val="000000"/>
                </a:solidFill>
                <a:latin typeface="Verdana"/>
                <a:ea typeface="Verdana"/>
                <a:cs typeface="Verdana"/>
                <a:sym typeface="Verdana"/>
              </a:rPr>
              <a:t>embed an image in a web page.</a:t>
            </a:r>
            <a:r>
              <a:rPr lang="en-IN" sz="1500" b="1" i="0" u="none" strike="noStrike" cap="none">
                <a:solidFill>
                  <a:schemeClr val="dk1"/>
                </a:solidFill>
                <a:latin typeface="Arial"/>
                <a:ea typeface="Arial"/>
                <a:cs typeface="Arial"/>
                <a:sym typeface="Arial"/>
              </a:rPr>
              <a:t> </a:t>
            </a:r>
            <a:endParaRPr sz="2700" b="1" i="0" u="none" strike="noStrike" cap="none">
              <a:solidFill>
                <a:schemeClr val="dk1"/>
              </a:solidFill>
              <a:latin typeface="Arial"/>
              <a:ea typeface="Arial"/>
              <a:cs typeface="Arial"/>
              <a:sym typeface="Arial"/>
            </a:endParaRPr>
          </a:p>
          <a:p>
            <a:pPr marL="221615" marR="0" lvl="0" indent="-214630" algn="l" rtl="0">
              <a:lnSpc>
                <a:spcPct val="107000"/>
              </a:lnSpc>
              <a:spcBef>
                <a:spcPts val="0"/>
              </a:spcBef>
              <a:spcAft>
                <a:spcPts val="0"/>
              </a:spcAft>
              <a:buClr>
                <a:srgbClr val="000000"/>
              </a:buClr>
              <a:buSzPts val="1500"/>
              <a:buFont typeface="Noto Sans Symbols"/>
              <a:buChar char="▪"/>
            </a:pPr>
            <a:r>
              <a:rPr lang="en-IN" sz="1500" b="0" i="0" u="none" strike="noStrike" cap="none">
                <a:solidFill>
                  <a:srgbClr val="000000"/>
                </a:solidFill>
                <a:latin typeface="Verdana"/>
                <a:ea typeface="Verdana"/>
                <a:cs typeface="Verdana"/>
                <a:sym typeface="Verdana"/>
              </a:rPr>
              <a:t>Closing tags are not used in HTML image element.</a:t>
            </a:r>
            <a:endParaRPr sz="1500" b="0" i="0" u="none" strike="noStrike" cap="none">
              <a:solidFill>
                <a:srgbClr val="000000"/>
              </a:solidFill>
              <a:latin typeface="Verdana"/>
              <a:ea typeface="Verdana"/>
              <a:cs typeface="Verdana"/>
              <a:sym typeface="Verdana"/>
            </a:endParaRPr>
          </a:p>
          <a:p>
            <a:pPr marL="9525" marR="0" lvl="0" indent="0" algn="l" rtl="0">
              <a:lnSpc>
                <a:spcPct val="107000"/>
              </a:lnSpc>
              <a:spcBef>
                <a:spcPts val="0"/>
              </a:spcBef>
              <a:spcAft>
                <a:spcPts val="0"/>
              </a:spcAft>
              <a:buClr>
                <a:schemeClr val="dk1"/>
              </a:buClr>
              <a:buSzPts val="2100"/>
              <a:buFont typeface="Arial"/>
              <a:buNone/>
            </a:pPr>
            <a:endParaRPr sz="2100" b="1" i="0" u="none" strike="noStrike" cap="none">
              <a:solidFill>
                <a:srgbClr val="C00000"/>
              </a:solidFill>
              <a:latin typeface="Times New Roman"/>
              <a:ea typeface="Times New Roman"/>
              <a:cs typeface="Times New Roman"/>
              <a:sym typeface="Times New Roman"/>
            </a:endParaRPr>
          </a:p>
          <a:p>
            <a:pPr marL="9525" marR="0" lvl="0" indent="0" algn="l" rtl="0">
              <a:lnSpc>
                <a:spcPct val="107000"/>
              </a:lnSpc>
              <a:spcBef>
                <a:spcPts val="0"/>
              </a:spcBef>
              <a:spcAft>
                <a:spcPts val="0"/>
              </a:spcAft>
              <a:buClr>
                <a:srgbClr val="C00000"/>
              </a:buClr>
              <a:buSzPts val="1800"/>
              <a:buFont typeface="Arial"/>
              <a:buNone/>
            </a:pPr>
            <a:r>
              <a:rPr lang="en-IN" sz="1800" b="1" i="0" u="none" strike="noStrike" cap="none">
                <a:solidFill>
                  <a:srgbClr val="C00000"/>
                </a:solidFill>
                <a:latin typeface="Times New Roman"/>
                <a:ea typeface="Times New Roman"/>
                <a:cs typeface="Times New Roman"/>
                <a:sym typeface="Times New Roman"/>
              </a:rPr>
              <a:t>The &lt;img&gt; tag has two required attributes:</a:t>
            </a:r>
            <a:endParaRPr sz="1800" b="1" i="0" u="none" strike="noStrike" cap="none">
              <a:solidFill>
                <a:srgbClr val="C00000"/>
              </a:solidFill>
              <a:latin typeface="Times New Roman"/>
              <a:ea typeface="Times New Roman"/>
              <a:cs typeface="Times New Roman"/>
              <a:sym typeface="Times New Roman"/>
            </a:endParaRPr>
          </a:p>
          <a:p>
            <a:pPr marL="406400" marR="0" lvl="1" indent="0" algn="l" rtl="0">
              <a:lnSpc>
                <a:spcPct val="107000"/>
              </a:lnSpc>
              <a:spcBef>
                <a:spcPts val="0"/>
              </a:spcBef>
              <a:spcAft>
                <a:spcPts val="0"/>
              </a:spcAft>
              <a:buClr>
                <a:schemeClr val="dk1"/>
              </a:buClr>
              <a:buSzPts val="1800"/>
              <a:buFont typeface="Arial"/>
              <a:buNone/>
            </a:pPr>
            <a:r>
              <a:rPr lang="en-IN" sz="1800" b="1" i="0" u="none" strike="noStrike" cap="none">
                <a:solidFill>
                  <a:schemeClr val="dk1"/>
                </a:solidFill>
                <a:latin typeface="Times New Roman"/>
                <a:ea typeface="Times New Roman"/>
                <a:cs typeface="Times New Roman"/>
                <a:sym typeface="Times New Roman"/>
              </a:rPr>
              <a:t>src - Specifies the path to the image</a:t>
            </a:r>
            <a:endParaRPr sz="1800" b="1" i="0" u="none" strike="noStrike" cap="none">
              <a:solidFill>
                <a:schemeClr val="dk1"/>
              </a:solidFill>
              <a:latin typeface="Times New Roman"/>
              <a:ea typeface="Times New Roman"/>
              <a:cs typeface="Times New Roman"/>
              <a:sym typeface="Times New Roman"/>
            </a:endParaRPr>
          </a:p>
          <a:p>
            <a:pPr marL="406400" marR="0" lvl="1" indent="0" algn="l" rtl="0">
              <a:lnSpc>
                <a:spcPct val="107000"/>
              </a:lnSpc>
              <a:spcBef>
                <a:spcPts val="0"/>
              </a:spcBef>
              <a:spcAft>
                <a:spcPts val="0"/>
              </a:spcAft>
              <a:buClr>
                <a:schemeClr val="dk1"/>
              </a:buClr>
              <a:buSzPts val="1800"/>
              <a:buFont typeface="Arial"/>
              <a:buNone/>
            </a:pPr>
            <a:r>
              <a:rPr lang="en-IN" sz="1800" b="1" i="0" u="none" strike="noStrike" cap="none">
                <a:solidFill>
                  <a:schemeClr val="dk1"/>
                </a:solidFill>
                <a:latin typeface="Times New Roman"/>
                <a:ea typeface="Times New Roman"/>
                <a:cs typeface="Times New Roman"/>
                <a:sym typeface="Times New Roman"/>
              </a:rPr>
              <a:t>alt - Specifies an alternate text for the image</a:t>
            </a:r>
            <a:endParaRPr sz="1800" b="1" i="0" u="none" strike="noStrike" cap="none">
              <a:solidFill>
                <a:schemeClr val="dk1"/>
              </a:solidFill>
              <a:latin typeface="Times New Roman"/>
              <a:ea typeface="Times New Roman"/>
              <a:cs typeface="Times New Roman"/>
              <a:sym typeface="Times New Roman"/>
            </a:endParaRPr>
          </a:p>
          <a:p>
            <a:pPr marL="9525" marR="0" lvl="0" indent="0" algn="l" rtl="0">
              <a:lnSpc>
                <a:spcPct val="107000"/>
              </a:lnSpc>
              <a:spcBef>
                <a:spcPts val="0"/>
              </a:spcBef>
              <a:spcAft>
                <a:spcPts val="0"/>
              </a:spcAft>
              <a:buClr>
                <a:schemeClr val="dk1"/>
              </a:buClr>
              <a:buSzPts val="2100"/>
              <a:buFont typeface="Arial"/>
              <a:buNone/>
            </a:pPr>
            <a:endParaRPr sz="2100" b="1" i="0" u="none" strike="noStrike" cap="none">
              <a:solidFill>
                <a:srgbClr val="C00000"/>
              </a:solidFill>
              <a:latin typeface="Times New Roman"/>
              <a:ea typeface="Times New Roman"/>
              <a:cs typeface="Times New Roman"/>
              <a:sym typeface="Times New Roman"/>
            </a:endParaRPr>
          </a:p>
          <a:p>
            <a:pPr marL="9525" marR="0" lvl="0" indent="0" algn="l" rtl="0">
              <a:lnSpc>
                <a:spcPct val="107000"/>
              </a:lnSpc>
              <a:spcBef>
                <a:spcPts val="0"/>
              </a:spcBef>
              <a:spcAft>
                <a:spcPts val="0"/>
              </a:spcAft>
              <a:buClr>
                <a:srgbClr val="C00000"/>
              </a:buClr>
              <a:buSzPts val="2100"/>
              <a:buFont typeface="Arial"/>
              <a:buNone/>
            </a:pPr>
            <a:r>
              <a:rPr lang="en-IN" sz="2100" b="1" i="0" u="none" strike="noStrike" cap="none">
                <a:solidFill>
                  <a:srgbClr val="C00000"/>
                </a:solidFill>
                <a:latin typeface="Times New Roman"/>
                <a:ea typeface="Times New Roman"/>
                <a:cs typeface="Times New Roman"/>
                <a:sym typeface="Times New Roman"/>
              </a:rPr>
              <a:t>Insert Image : </a:t>
            </a:r>
            <a:endParaRPr sz="2100" b="1" i="0" u="none" strike="noStrike" cap="none">
              <a:solidFill>
                <a:srgbClr val="C00000"/>
              </a:solidFill>
              <a:latin typeface="Times New Roman"/>
              <a:ea typeface="Times New Roman"/>
              <a:cs typeface="Times New Roman"/>
              <a:sym typeface="Times New Roman"/>
            </a:endParaRPr>
          </a:p>
          <a:p>
            <a:pPr marL="9525" marR="0" lvl="0" indent="0" algn="l" rtl="0">
              <a:lnSpc>
                <a:spcPct val="107000"/>
              </a:lnSpc>
              <a:spcBef>
                <a:spcPts val="0"/>
              </a:spcBef>
              <a:spcAft>
                <a:spcPts val="0"/>
              </a:spcAft>
              <a:buClr>
                <a:srgbClr val="C00000"/>
              </a:buClr>
              <a:buSzPts val="2100"/>
              <a:buFont typeface="Arial"/>
              <a:buNone/>
            </a:pPr>
            <a:r>
              <a:rPr lang="en-IN" sz="2100" b="1" i="0" u="none" strike="noStrike" cap="none">
                <a:solidFill>
                  <a:srgbClr val="C00000"/>
                </a:solidFill>
                <a:latin typeface="Times New Roman"/>
                <a:ea typeface="Times New Roman"/>
                <a:cs typeface="Times New Roman"/>
                <a:sym typeface="Times New Roman"/>
              </a:rPr>
              <a:t>      </a:t>
            </a:r>
            <a:r>
              <a:rPr lang="en-IN" sz="1800" b="0" i="0" u="none" strike="noStrike" cap="none">
                <a:solidFill>
                  <a:schemeClr val="dk1"/>
                </a:solidFill>
                <a:latin typeface="Times New Roman"/>
                <a:ea typeface="Times New Roman"/>
                <a:cs typeface="Times New Roman"/>
                <a:sym typeface="Times New Roman"/>
              </a:rPr>
              <a:t>we can insert any image in web page by using </a:t>
            </a:r>
            <a:r>
              <a:rPr lang="en-IN" sz="1800" b="1" i="0" u="none" strike="noStrike" cap="none">
                <a:solidFill>
                  <a:schemeClr val="dk1"/>
                </a:solidFill>
                <a:highlight>
                  <a:srgbClr val="FFFF00"/>
                </a:highlight>
                <a:latin typeface="Times New Roman"/>
                <a:ea typeface="Times New Roman"/>
                <a:cs typeface="Times New Roman"/>
                <a:sym typeface="Times New Roman"/>
              </a:rPr>
              <a:t>&lt;img&gt;</a:t>
            </a:r>
            <a:r>
              <a:rPr lang="en-IN" sz="1800" b="0" i="0" u="none" strike="noStrike" cap="none">
                <a:solidFill>
                  <a:schemeClr val="dk1"/>
                </a:solidFill>
                <a:highlight>
                  <a:srgbClr val="FFFF00"/>
                </a:highlight>
                <a:latin typeface="Times New Roman"/>
                <a:ea typeface="Times New Roman"/>
                <a:cs typeface="Times New Roman"/>
                <a:sym typeface="Times New Roman"/>
              </a:rPr>
              <a:t> </a:t>
            </a:r>
            <a:r>
              <a:rPr lang="en-IN" sz="1800" b="0" i="0" u="none" strike="noStrike" cap="none">
                <a:solidFill>
                  <a:schemeClr val="dk1"/>
                </a:solidFill>
                <a:latin typeface="Times New Roman"/>
                <a:ea typeface="Times New Roman"/>
                <a:cs typeface="Times New Roman"/>
                <a:sym typeface="Times New Roman"/>
              </a:rPr>
              <a:t>tag.</a:t>
            </a:r>
            <a:endParaRPr sz="1800" b="0" i="0" u="none" strike="noStrike" cap="none">
              <a:solidFill>
                <a:schemeClr val="dk1"/>
              </a:solidFill>
              <a:latin typeface="Times New Roman"/>
              <a:ea typeface="Times New Roman"/>
              <a:cs typeface="Times New Roman"/>
              <a:sym typeface="Times New Roman"/>
            </a:endParaRPr>
          </a:p>
          <a:p>
            <a:pPr marL="406400" marR="0" lvl="1" indent="0" algn="l" rtl="0">
              <a:lnSpc>
                <a:spcPct val="107000"/>
              </a:lnSpc>
              <a:spcBef>
                <a:spcPts val="0"/>
              </a:spcBef>
              <a:spcAft>
                <a:spcPts val="0"/>
              </a:spcAft>
              <a:buClr>
                <a:srgbClr val="C00000"/>
              </a:buClr>
              <a:buSzPts val="1800"/>
              <a:buFont typeface="Arial"/>
              <a:buNone/>
            </a:pPr>
            <a:r>
              <a:rPr lang="en-IN" sz="1800" b="1" i="0" u="none" strike="noStrike" cap="none">
                <a:solidFill>
                  <a:srgbClr val="C00000"/>
                </a:solidFill>
                <a:latin typeface="Calibri"/>
                <a:ea typeface="Calibri"/>
                <a:cs typeface="Calibri"/>
                <a:sym typeface="Calibri"/>
              </a:rPr>
              <a:t>Syntax: </a:t>
            </a:r>
            <a:endParaRPr sz="1800" b="1" i="0" u="none" strike="noStrike" cap="none">
              <a:solidFill>
                <a:srgbClr val="C00000"/>
              </a:solidFill>
              <a:latin typeface="Calibri"/>
              <a:ea typeface="Calibri"/>
              <a:cs typeface="Calibri"/>
              <a:sym typeface="Calibri"/>
            </a:endParaRPr>
          </a:p>
          <a:p>
            <a:pPr marL="406400" marR="0" lvl="1" indent="0" algn="l" rtl="0">
              <a:lnSpc>
                <a:spcPct val="107000"/>
              </a:lnSpc>
              <a:spcBef>
                <a:spcPts val="0"/>
              </a:spcBef>
              <a:spcAft>
                <a:spcPts val="0"/>
              </a:spcAft>
              <a:buClr>
                <a:srgbClr val="7030A0"/>
              </a:buClr>
              <a:buSzPts val="1800"/>
              <a:buFont typeface="Arial"/>
              <a:buNone/>
            </a:pPr>
            <a:r>
              <a:rPr lang="en-IN" sz="1800" b="1" i="0" u="none" strike="noStrike" cap="none">
                <a:solidFill>
                  <a:srgbClr val="7030A0"/>
                </a:solidFill>
                <a:latin typeface="Calibri"/>
                <a:ea typeface="Calibri"/>
                <a:cs typeface="Calibri"/>
                <a:sym typeface="Calibri"/>
              </a:rPr>
              <a:t>         &lt;img src = "Image URL"   attributes-list&gt;</a:t>
            </a:r>
            <a:endParaRPr sz="1800" b="1" i="0" u="none" strike="noStrike" cap="none">
              <a:solidFill>
                <a:srgbClr val="7030A0"/>
              </a:solidFill>
              <a:latin typeface="Calibri"/>
              <a:ea typeface="Calibri"/>
              <a:cs typeface="Calibri"/>
              <a:sym typeface="Calibri"/>
            </a:endParaRPr>
          </a:p>
          <a:p>
            <a:pPr marL="406400" marR="0" lvl="1" indent="0" algn="l" rtl="0">
              <a:lnSpc>
                <a:spcPct val="107000"/>
              </a:lnSpc>
              <a:spcBef>
                <a:spcPts val="0"/>
              </a:spcBef>
              <a:spcAft>
                <a:spcPts val="0"/>
              </a:spcAft>
              <a:buClr>
                <a:srgbClr val="C00000"/>
              </a:buClr>
              <a:buSzPts val="1800"/>
              <a:buFont typeface="Arial"/>
              <a:buNone/>
            </a:pPr>
            <a:r>
              <a:rPr lang="en-IN" sz="1800" b="1" i="0" u="none" strike="noStrike" cap="none">
                <a:solidFill>
                  <a:srgbClr val="C00000"/>
                </a:solidFill>
                <a:latin typeface="Calibri"/>
                <a:ea typeface="Calibri"/>
                <a:cs typeface="Calibri"/>
                <a:sym typeface="Calibri"/>
              </a:rPr>
              <a:t>Ex.:</a:t>
            </a:r>
            <a:endParaRPr sz="2700" b="1" i="0" u="none" strike="noStrike" cap="none">
              <a:solidFill>
                <a:srgbClr val="C00000"/>
              </a:solidFill>
              <a:latin typeface="Calibri"/>
              <a:ea typeface="Calibri"/>
              <a:cs typeface="Calibri"/>
              <a:sym typeface="Calibri"/>
            </a:endParaRPr>
          </a:p>
          <a:p>
            <a:pPr marL="406400" marR="0" lvl="1" indent="0" algn="l" rtl="0">
              <a:lnSpc>
                <a:spcPct val="107000"/>
              </a:lnSpc>
              <a:spcBef>
                <a:spcPts val="0"/>
              </a:spcBef>
              <a:spcAft>
                <a:spcPts val="0"/>
              </a:spcAft>
              <a:buClr>
                <a:srgbClr val="0000CD"/>
              </a:buClr>
              <a:buSzPts val="1800"/>
              <a:buFont typeface="Arial"/>
              <a:buNone/>
            </a:pPr>
            <a:r>
              <a:rPr lang="en-IN" sz="1800" b="1" i="0" u="none" strike="noStrike" cap="none">
                <a:solidFill>
                  <a:srgbClr val="0000CD"/>
                </a:solidFill>
                <a:latin typeface="Consolas"/>
                <a:ea typeface="Consolas"/>
                <a:cs typeface="Consolas"/>
                <a:sym typeface="Consolas"/>
              </a:rPr>
              <a:t>&lt;</a:t>
            </a:r>
            <a:r>
              <a:rPr lang="en-IN" sz="1800" b="1" i="0" u="none" strike="noStrike" cap="none">
                <a:solidFill>
                  <a:srgbClr val="A52A2A"/>
                </a:solidFill>
                <a:latin typeface="Consolas"/>
                <a:ea typeface="Consolas"/>
                <a:cs typeface="Consolas"/>
                <a:sym typeface="Consolas"/>
              </a:rPr>
              <a:t>img</a:t>
            </a:r>
            <a:r>
              <a:rPr lang="en-IN" sz="1800" b="1" i="0" u="none" strike="noStrike" cap="none">
                <a:solidFill>
                  <a:srgbClr val="FF0000"/>
                </a:solidFill>
                <a:latin typeface="Consolas"/>
                <a:ea typeface="Consolas"/>
                <a:cs typeface="Consolas"/>
                <a:sym typeface="Consolas"/>
              </a:rPr>
              <a:t> src</a:t>
            </a:r>
            <a:r>
              <a:rPr lang="en-IN" sz="1800" b="1" i="0" u="none" strike="noStrike" cap="none">
                <a:solidFill>
                  <a:srgbClr val="0000CD"/>
                </a:solidFill>
                <a:latin typeface="Consolas"/>
                <a:ea typeface="Consolas"/>
                <a:cs typeface="Consolas"/>
                <a:sym typeface="Consolas"/>
              </a:rPr>
              <a:t>="</a:t>
            </a:r>
            <a:r>
              <a:rPr lang="en-IN" sz="1800" b="1" i="1" u="none" strike="noStrike" cap="none">
                <a:solidFill>
                  <a:srgbClr val="0000CD"/>
                </a:solidFill>
                <a:latin typeface="Consolas"/>
                <a:ea typeface="Consolas"/>
                <a:cs typeface="Consolas"/>
                <a:sym typeface="Consolas"/>
              </a:rPr>
              <a:t>C:\Users\Pictures\flowe.jpeg</a:t>
            </a:r>
            <a:r>
              <a:rPr lang="en-IN" sz="1800" b="1" i="0" u="none" strike="noStrike" cap="none">
                <a:solidFill>
                  <a:srgbClr val="0000CD"/>
                </a:solidFill>
                <a:latin typeface="Consolas"/>
                <a:ea typeface="Consolas"/>
                <a:cs typeface="Consolas"/>
                <a:sym typeface="Consolas"/>
              </a:rPr>
              <a:t>"</a:t>
            </a:r>
            <a:r>
              <a:rPr lang="en-IN" sz="1800" b="1" i="0" u="none" strike="noStrike" cap="none">
                <a:solidFill>
                  <a:srgbClr val="FF0000"/>
                </a:solidFill>
                <a:latin typeface="Consolas"/>
                <a:ea typeface="Consolas"/>
                <a:cs typeface="Consolas"/>
                <a:sym typeface="Consolas"/>
              </a:rPr>
              <a:t> alt</a:t>
            </a:r>
            <a:r>
              <a:rPr lang="en-IN" sz="1800" b="1" i="0" u="none" strike="noStrike" cap="none">
                <a:solidFill>
                  <a:srgbClr val="0000CD"/>
                </a:solidFill>
                <a:latin typeface="Consolas"/>
                <a:ea typeface="Consolas"/>
                <a:cs typeface="Consolas"/>
                <a:sym typeface="Consolas"/>
              </a:rPr>
              <a:t>=“</a:t>
            </a:r>
            <a:r>
              <a:rPr lang="en-IN" sz="1800" b="1" i="1" u="none" strike="noStrike" cap="none">
                <a:solidFill>
                  <a:srgbClr val="0000CD"/>
                </a:solidFill>
                <a:latin typeface="Consolas"/>
                <a:ea typeface="Consolas"/>
                <a:cs typeface="Consolas"/>
                <a:sym typeface="Consolas"/>
              </a:rPr>
              <a:t>A pixabay flower</a:t>
            </a:r>
            <a:r>
              <a:rPr lang="en-IN" sz="1800" b="1" i="0" u="none" strike="noStrike" cap="none">
                <a:solidFill>
                  <a:srgbClr val="0000CD"/>
                </a:solidFill>
                <a:latin typeface="Consolas"/>
                <a:ea typeface="Consolas"/>
                <a:cs typeface="Consolas"/>
                <a:sym typeface="Consolas"/>
              </a:rPr>
              <a:t>"&gt;</a:t>
            </a:r>
            <a:endParaRPr sz="1800" b="1" i="0" u="none" strike="noStrike" cap="none">
              <a:solidFill>
                <a:srgbClr val="C00000"/>
              </a:solidFill>
              <a:latin typeface="Calibri"/>
              <a:ea typeface="Calibri"/>
              <a:cs typeface="Calibri"/>
              <a:sym typeface="Calibri"/>
            </a:endParaRPr>
          </a:p>
          <a:p>
            <a:pPr marL="9525" marR="0" lvl="0" indent="0" algn="l" rtl="0">
              <a:lnSpc>
                <a:spcPct val="107000"/>
              </a:lnSpc>
              <a:spcBef>
                <a:spcPts val="0"/>
              </a:spcBef>
              <a:spcAft>
                <a:spcPts val="0"/>
              </a:spcAft>
              <a:buClr>
                <a:schemeClr val="dk1"/>
              </a:buClr>
              <a:buSzPts val="1800"/>
              <a:buFont typeface="Arial"/>
              <a:buNone/>
            </a:pPr>
            <a:endParaRPr sz="1800" b="1" i="0" u="none" strike="noStrike" cap="none">
              <a:solidFill>
                <a:srgbClr val="C00000"/>
              </a:solidFill>
              <a:latin typeface="Calibri"/>
              <a:ea typeface="Calibri"/>
              <a:cs typeface="Calibri"/>
              <a:sym typeface="Calibri"/>
            </a:endParaRPr>
          </a:p>
          <a:p>
            <a:pPr marL="9525" marR="0" lvl="0" indent="0" algn="l" rtl="0">
              <a:lnSpc>
                <a:spcPct val="107000"/>
              </a:lnSpc>
              <a:spcBef>
                <a:spcPts val="0"/>
              </a:spcBef>
              <a:spcAft>
                <a:spcPts val="0"/>
              </a:spcAft>
              <a:buClr>
                <a:schemeClr val="dk1"/>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60" name="Google Shape;360;p47"/>
          <p:cNvSpPr/>
          <p:nvPr/>
        </p:nvSpPr>
        <p:spPr>
          <a:xfrm>
            <a:off x="6500812" y="1463278"/>
            <a:ext cx="2471738" cy="1965722"/>
          </a:xfrm>
          <a:prstGeom prst="rect">
            <a:avLst/>
          </a:prstGeom>
          <a:blipFill rotWithShape="1">
            <a:blip r:embed="rId3">
              <a:alphaModFix/>
            </a:blip>
            <a:stretch>
              <a:fillRect/>
            </a:stretch>
          </a:blip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chemeClr val="dk1"/>
              </a:solidFill>
              <a:latin typeface="Calibri"/>
              <a:ea typeface="Calibri"/>
              <a:cs typeface="Calibri"/>
              <a:sym typeface="Calibri"/>
            </a:endParaRPr>
          </a:p>
        </p:txBody>
      </p:sp>
      <p:sp>
        <p:nvSpPr>
          <p:cNvPr id="361" name="Google Shape;361;p47"/>
          <p:cNvSpPr txBox="1"/>
          <p:nvPr/>
        </p:nvSpPr>
        <p:spPr>
          <a:xfrm>
            <a:off x="179512" y="191155"/>
            <a:ext cx="5719843" cy="52322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IN" sz="2800" b="1" i="0" u="none" strike="noStrike" cap="none">
                <a:solidFill>
                  <a:schemeClr val="dk1"/>
                </a:solidFill>
                <a:latin typeface="Times New Roman"/>
                <a:ea typeface="Times New Roman"/>
                <a:cs typeface="Times New Roman"/>
                <a:sym typeface="Times New Roman"/>
              </a:rPr>
              <a:t>Tags in HTML – Image tag</a:t>
            </a:r>
            <a:endParaRPr sz="2800" b="1" i="0" u="none" strike="noStrike" cap="none">
              <a:solidFill>
                <a:schemeClr val="dk1"/>
              </a:solidFill>
              <a:latin typeface="Times New Roman"/>
              <a:ea typeface="Times New Roman"/>
              <a:cs typeface="Times New Roman"/>
              <a:sym typeface="Times New Roman"/>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365"/>
        <p:cNvGrpSpPr/>
        <p:nvPr/>
      </p:nvGrpSpPr>
      <p:grpSpPr>
        <a:xfrm>
          <a:off x="0" y="0"/>
          <a:ext cx="0" cy="0"/>
          <a:chOff x="0" y="0"/>
          <a:chExt cx="0" cy="0"/>
        </a:xfrm>
      </p:grpSpPr>
      <p:sp>
        <p:nvSpPr>
          <p:cNvPr id="366" name="Google Shape;366;p48"/>
          <p:cNvSpPr txBox="1"/>
          <p:nvPr/>
        </p:nvSpPr>
        <p:spPr>
          <a:xfrm>
            <a:off x="0" y="910829"/>
            <a:ext cx="9144000" cy="349703"/>
          </a:xfrm>
          <a:prstGeom prst="rect">
            <a:avLst/>
          </a:prstGeom>
          <a:solidFill>
            <a:srgbClr val="F2DADA"/>
          </a:solidFill>
          <a:ln>
            <a:noFill/>
          </a:ln>
        </p:spPr>
        <p:txBody>
          <a:bodyPr spcFirstLastPara="1" wrap="square" lIns="0" tIns="74650" rIns="0" bIns="0" anchor="t" anchorCtr="0">
            <a:spAutoFit/>
          </a:bodyPr>
          <a:lstStyle/>
          <a:p>
            <a:pPr marL="8255" marR="0" lvl="0" indent="0" algn="ctr" rtl="0">
              <a:lnSpc>
                <a:spcPct val="150000"/>
              </a:lnSpc>
              <a:spcBef>
                <a:spcPts val="0"/>
              </a:spcBef>
              <a:spcAft>
                <a:spcPts val="0"/>
              </a:spcAft>
              <a:buClr>
                <a:srgbClr val="000000"/>
              </a:buClr>
              <a:buSzPts val="1350"/>
              <a:buFont typeface="Arial"/>
              <a:buNone/>
            </a:pPr>
            <a:r>
              <a:rPr lang="en-IN" sz="1350" b="1" i="0" u="none" strike="noStrike" cap="none">
                <a:solidFill>
                  <a:srgbClr val="C00000"/>
                </a:solidFill>
                <a:latin typeface="Times New Roman"/>
                <a:ea typeface="Times New Roman"/>
                <a:cs typeface="Times New Roman"/>
                <a:sym typeface="Times New Roman"/>
              </a:rPr>
              <a:t>IMAGES:</a:t>
            </a:r>
            <a:endParaRPr sz="1350" b="1" i="0" u="none" strike="noStrike" cap="none">
              <a:solidFill>
                <a:srgbClr val="C00000"/>
              </a:solidFill>
              <a:latin typeface="Times New Roman"/>
              <a:ea typeface="Times New Roman"/>
              <a:cs typeface="Times New Roman"/>
              <a:sym typeface="Times New Roman"/>
            </a:endParaRPr>
          </a:p>
        </p:txBody>
      </p:sp>
      <p:cxnSp>
        <p:nvCxnSpPr>
          <p:cNvPr id="367" name="Google Shape;367;p48"/>
          <p:cNvCxnSpPr/>
          <p:nvPr/>
        </p:nvCxnSpPr>
        <p:spPr>
          <a:xfrm>
            <a:off x="1446610" y="1362075"/>
            <a:ext cx="6299597" cy="0"/>
          </a:xfrm>
          <a:prstGeom prst="straightConnector1">
            <a:avLst/>
          </a:prstGeom>
          <a:noFill/>
          <a:ln w="9525" cap="flat" cmpd="sng">
            <a:solidFill>
              <a:schemeClr val="dk1"/>
            </a:solidFill>
            <a:prstDash val="solid"/>
            <a:round/>
            <a:headEnd type="none" w="sm" len="sm"/>
            <a:tailEnd type="none" w="sm" len="sm"/>
          </a:ln>
        </p:spPr>
      </p:cxnSp>
      <p:sp>
        <p:nvSpPr>
          <p:cNvPr id="368" name="Google Shape;368;p48"/>
          <p:cNvSpPr/>
          <p:nvPr/>
        </p:nvSpPr>
        <p:spPr>
          <a:xfrm>
            <a:off x="47222" y="3116904"/>
            <a:ext cx="6829034" cy="2829973"/>
          </a:xfrm>
          <a:prstGeom prst="rect">
            <a:avLst/>
          </a:prstGeom>
          <a:solidFill>
            <a:srgbClr val="F2DADA"/>
          </a:solidFill>
          <a:ln w="9525" cap="flat" cmpd="sng">
            <a:solidFill>
              <a:schemeClr val="accent1"/>
            </a:solidFill>
            <a:prstDash val="solid"/>
            <a:round/>
            <a:headEnd type="none" w="sm" len="sm"/>
            <a:tailEnd type="none" w="sm" len="sm"/>
          </a:ln>
        </p:spPr>
        <p:txBody>
          <a:bodyPr spcFirstLastPara="1" wrap="square" lIns="59400" tIns="29700" rIns="59400" bIns="29700" anchor="t" anchorCtr="0">
            <a:spAutoFit/>
          </a:bodyPr>
          <a:lstStyle/>
          <a:p>
            <a:pPr marL="123190" marR="0" lvl="0" indent="0" algn="l" rtl="0">
              <a:lnSpc>
                <a:spcPct val="100000"/>
              </a:lnSpc>
              <a:spcBef>
                <a:spcPts val="0"/>
              </a:spcBef>
              <a:spcAft>
                <a:spcPts val="0"/>
              </a:spcAft>
              <a:buClr>
                <a:srgbClr val="000000"/>
              </a:buClr>
              <a:buSzPts val="1800"/>
              <a:buFont typeface="Arial"/>
              <a:buNone/>
            </a:pPr>
            <a:r>
              <a:rPr lang="en-IN" sz="1800" b="0" i="0" u="none" strike="noStrike" cap="none">
                <a:solidFill>
                  <a:schemeClr val="dk1"/>
                </a:solidFill>
                <a:latin typeface="Times New Roman"/>
                <a:ea typeface="Times New Roman"/>
                <a:cs typeface="Times New Roman"/>
                <a:sym typeface="Times New Roman"/>
              </a:rPr>
              <a:t>&lt;html&gt;</a:t>
            </a:r>
            <a:endParaRPr sz="1800" b="0" i="0" u="none" strike="noStrike" cap="none">
              <a:solidFill>
                <a:schemeClr val="dk1"/>
              </a:solidFill>
              <a:latin typeface="Times New Roman"/>
              <a:ea typeface="Times New Roman"/>
              <a:cs typeface="Times New Roman"/>
              <a:sym typeface="Times New Roman"/>
            </a:endParaRPr>
          </a:p>
          <a:p>
            <a:pPr marL="123190" marR="0" lvl="0" indent="0" algn="l" rtl="0">
              <a:lnSpc>
                <a:spcPct val="100000"/>
              </a:lnSpc>
              <a:spcBef>
                <a:spcPts val="0"/>
              </a:spcBef>
              <a:spcAft>
                <a:spcPts val="0"/>
              </a:spcAft>
              <a:buClr>
                <a:srgbClr val="000000"/>
              </a:buClr>
              <a:buSzPts val="1800"/>
              <a:buFont typeface="Arial"/>
              <a:buNone/>
            </a:pPr>
            <a:r>
              <a:rPr lang="en-IN" sz="1800" b="0" i="0" u="none" strike="noStrike" cap="none">
                <a:solidFill>
                  <a:schemeClr val="dk1"/>
                </a:solidFill>
                <a:latin typeface="Times New Roman"/>
                <a:ea typeface="Times New Roman"/>
                <a:cs typeface="Times New Roman"/>
                <a:sym typeface="Times New Roman"/>
              </a:rPr>
              <a:t>&lt;body&gt;</a:t>
            </a:r>
            <a:endParaRPr sz="1800" b="0" i="0" u="none" strike="noStrike" cap="none">
              <a:solidFill>
                <a:schemeClr val="dk1"/>
              </a:solidFill>
              <a:latin typeface="Times New Roman"/>
              <a:ea typeface="Times New Roman"/>
              <a:cs typeface="Times New Roman"/>
              <a:sym typeface="Times New Roman"/>
            </a:endParaRPr>
          </a:p>
          <a:p>
            <a:pPr marL="12319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Times New Roman"/>
              <a:ea typeface="Times New Roman"/>
              <a:cs typeface="Times New Roman"/>
              <a:sym typeface="Times New Roman"/>
            </a:endParaRPr>
          </a:p>
          <a:p>
            <a:pPr marL="123190" marR="0" lvl="0" indent="0" algn="l" rtl="0">
              <a:lnSpc>
                <a:spcPct val="100000"/>
              </a:lnSpc>
              <a:spcBef>
                <a:spcPts val="0"/>
              </a:spcBef>
              <a:spcAft>
                <a:spcPts val="0"/>
              </a:spcAft>
              <a:buClr>
                <a:srgbClr val="000000"/>
              </a:buClr>
              <a:buSzPts val="1800"/>
              <a:buFont typeface="Arial"/>
              <a:buNone/>
            </a:pPr>
            <a:r>
              <a:rPr lang="en-IN" sz="1800" b="0" i="0" u="none" strike="noStrike" cap="none">
                <a:solidFill>
                  <a:schemeClr val="dk1"/>
                </a:solidFill>
                <a:latin typeface="Times New Roman"/>
                <a:ea typeface="Times New Roman"/>
                <a:cs typeface="Times New Roman"/>
                <a:sym typeface="Times New Roman"/>
              </a:rPr>
              <a:t>&lt;h2&gt;Image Size&lt;/h2&gt;</a:t>
            </a:r>
            <a:endParaRPr sz="1800" b="0" i="0" u="none" strike="noStrike" cap="none">
              <a:solidFill>
                <a:schemeClr val="dk1"/>
              </a:solidFill>
              <a:latin typeface="Times New Roman"/>
              <a:ea typeface="Times New Roman"/>
              <a:cs typeface="Times New Roman"/>
              <a:sym typeface="Times New Roman"/>
            </a:endParaRPr>
          </a:p>
          <a:p>
            <a:pPr marL="12319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Times New Roman"/>
              <a:ea typeface="Times New Roman"/>
              <a:cs typeface="Times New Roman"/>
              <a:sym typeface="Times New Roman"/>
            </a:endParaRPr>
          </a:p>
          <a:p>
            <a:pPr marL="123190" marR="0" lvl="0" indent="0" algn="l" rtl="0">
              <a:lnSpc>
                <a:spcPct val="100000"/>
              </a:lnSpc>
              <a:spcBef>
                <a:spcPts val="0"/>
              </a:spcBef>
              <a:spcAft>
                <a:spcPts val="0"/>
              </a:spcAft>
              <a:buClr>
                <a:srgbClr val="000000"/>
              </a:buClr>
              <a:buSzPts val="1800"/>
              <a:buFont typeface="Arial"/>
              <a:buNone/>
            </a:pPr>
            <a:r>
              <a:rPr lang="en-IN" sz="1800" b="1" i="0" u="none" strike="noStrike" cap="none">
                <a:solidFill>
                  <a:schemeClr val="dk1"/>
                </a:solidFill>
                <a:latin typeface="Times New Roman"/>
                <a:ea typeface="Times New Roman"/>
                <a:cs typeface="Times New Roman"/>
                <a:sym typeface="Times New Roman"/>
              </a:rPr>
              <a:t>&lt;img src=“flower.jpg" alt=“A Pixabay flower” </a:t>
            </a:r>
            <a:r>
              <a:rPr lang="en-IN" sz="1800" b="1" i="0" u="none" strike="noStrike" cap="none">
                <a:solidFill>
                  <a:schemeClr val="dk1"/>
                </a:solidFill>
                <a:highlight>
                  <a:srgbClr val="FFFF00"/>
                </a:highlight>
                <a:latin typeface="Times New Roman"/>
                <a:ea typeface="Times New Roman"/>
                <a:cs typeface="Times New Roman"/>
                <a:sym typeface="Times New Roman"/>
              </a:rPr>
              <a:t>width="500" height="600"</a:t>
            </a:r>
            <a:r>
              <a:rPr lang="en-IN" sz="1800" b="1" i="0" u="none" strike="noStrike" cap="none">
                <a:solidFill>
                  <a:schemeClr val="dk1"/>
                </a:solidFill>
                <a:latin typeface="Times New Roman"/>
                <a:ea typeface="Times New Roman"/>
                <a:cs typeface="Times New Roman"/>
                <a:sym typeface="Times New Roman"/>
              </a:rPr>
              <a:t>&gt;</a:t>
            </a:r>
            <a:endParaRPr sz="1800" b="1" i="0" u="none" strike="noStrike" cap="none">
              <a:solidFill>
                <a:schemeClr val="dk1"/>
              </a:solidFill>
              <a:latin typeface="Times New Roman"/>
              <a:ea typeface="Times New Roman"/>
              <a:cs typeface="Times New Roman"/>
              <a:sym typeface="Times New Roman"/>
            </a:endParaRPr>
          </a:p>
          <a:p>
            <a:pPr marL="12319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Times New Roman"/>
              <a:ea typeface="Times New Roman"/>
              <a:cs typeface="Times New Roman"/>
              <a:sym typeface="Times New Roman"/>
            </a:endParaRPr>
          </a:p>
          <a:p>
            <a:pPr marL="123190" marR="0" lvl="0" indent="0" algn="l" rtl="0">
              <a:lnSpc>
                <a:spcPct val="100000"/>
              </a:lnSpc>
              <a:spcBef>
                <a:spcPts val="0"/>
              </a:spcBef>
              <a:spcAft>
                <a:spcPts val="0"/>
              </a:spcAft>
              <a:buClr>
                <a:srgbClr val="000000"/>
              </a:buClr>
              <a:buSzPts val="1800"/>
              <a:buFont typeface="Arial"/>
              <a:buNone/>
            </a:pPr>
            <a:r>
              <a:rPr lang="en-IN" sz="1800" b="0" i="0" u="none" strike="noStrike" cap="none">
                <a:solidFill>
                  <a:schemeClr val="dk1"/>
                </a:solidFill>
                <a:latin typeface="Times New Roman"/>
                <a:ea typeface="Times New Roman"/>
                <a:cs typeface="Times New Roman"/>
                <a:sym typeface="Times New Roman"/>
              </a:rPr>
              <a:t>&lt;/body&gt;</a:t>
            </a:r>
            <a:endParaRPr sz="1800" b="0" i="0" u="none" strike="noStrike" cap="none">
              <a:solidFill>
                <a:schemeClr val="dk1"/>
              </a:solidFill>
              <a:latin typeface="Times New Roman"/>
              <a:ea typeface="Times New Roman"/>
              <a:cs typeface="Times New Roman"/>
              <a:sym typeface="Times New Roman"/>
            </a:endParaRPr>
          </a:p>
          <a:p>
            <a:pPr marL="123190" marR="0" lvl="0" indent="0" algn="l" rtl="0">
              <a:lnSpc>
                <a:spcPct val="100000"/>
              </a:lnSpc>
              <a:spcBef>
                <a:spcPts val="0"/>
              </a:spcBef>
              <a:spcAft>
                <a:spcPts val="0"/>
              </a:spcAft>
              <a:buClr>
                <a:srgbClr val="000000"/>
              </a:buClr>
              <a:buSzPts val="1800"/>
              <a:buFont typeface="Arial"/>
              <a:buNone/>
            </a:pPr>
            <a:r>
              <a:rPr lang="en-IN" sz="1800" b="0" i="0" u="none" strike="noStrike" cap="none">
                <a:solidFill>
                  <a:schemeClr val="dk1"/>
                </a:solidFill>
                <a:latin typeface="Times New Roman"/>
                <a:ea typeface="Times New Roman"/>
                <a:cs typeface="Times New Roman"/>
                <a:sym typeface="Times New Roman"/>
              </a:rPr>
              <a:t>&lt;/html&gt;</a:t>
            </a:r>
            <a:endParaRPr sz="1800" b="0" i="0" u="none" strike="noStrike" cap="none">
              <a:solidFill>
                <a:schemeClr val="dk1"/>
              </a:solidFill>
              <a:latin typeface="Times New Roman"/>
              <a:ea typeface="Times New Roman"/>
              <a:cs typeface="Times New Roman"/>
              <a:sym typeface="Times New Roman"/>
            </a:endParaRPr>
          </a:p>
        </p:txBody>
      </p:sp>
      <p:sp>
        <p:nvSpPr>
          <p:cNvPr id="369" name="Google Shape;369;p48"/>
          <p:cNvSpPr/>
          <p:nvPr/>
        </p:nvSpPr>
        <p:spPr>
          <a:xfrm>
            <a:off x="47222" y="1376362"/>
            <a:ext cx="6420253" cy="1232293"/>
          </a:xfrm>
          <a:prstGeom prst="rect">
            <a:avLst/>
          </a:prstGeom>
          <a:solidFill>
            <a:schemeClr val="lt1"/>
          </a:solidFill>
          <a:ln w="9525" cap="flat" cmpd="sng">
            <a:solidFill>
              <a:srgbClr val="FFC000"/>
            </a:solidFill>
            <a:prstDash val="solid"/>
            <a:miter lim="8000"/>
            <a:headEnd type="none" w="sm" len="sm"/>
            <a:tailEnd type="none" w="sm" len="sm"/>
          </a:ln>
        </p:spPr>
        <p:txBody>
          <a:bodyPr spcFirstLastPara="1" wrap="square" lIns="59400" tIns="29700" rIns="59400" bIns="29700" anchor="t" anchorCtr="0">
            <a:spAutoFit/>
          </a:bodyPr>
          <a:lstStyle/>
          <a:p>
            <a:pPr marL="9525" marR="0" lvl="0" indent="0" algn="l" rtl="0">
              <a:lnSpc>
                <a:spcPct val="107000"/>
              </a:lnSpc>
              <a:spcBef>
                <a:spcPts val="0"/>
              </a:spcBef>
              <a:spcAft>
                <a:spcPts val="0"/>
              </a:spcAft>
              <a:buClr>
                <a:srgbClr val="C00000"/>
              </a:buClr>
              <a:buSzPts val="1800"/>
              <a:buFont typeface="Arial"/>
              <a:buNone/>
            </a:pPr>
            <a:r>
              <a:rPr lang="en-IN" sz="1800" b="1" i="0" u="none" strike="noStrike" cap="none">
                <a:solidFill>
                  <a:srgbClr val="C00000"/>
                </a:solidFill>
                <a:latin typeface="Calibri"/>
                <a:ea typeface="Calibri"/>
                <a:cs typeface="Calibri"/>
                <a:sym typeface="Calibri"/>
              </a:rPr>
              <a:t>Set Image Width/Height</a:t>
            </a:r>
            <a:endParaRPr sz="1800" b="1" i="0" u="none" strike="noStrike" cap="none">
              <a:solidFill>
                <a:srgbClr val="C00000"/>
              </a:solidFill>
              <a:latin typeface="Calibri"/>
              <a:ea typeface="Calibri"/>
              <a:cs typeface="Calibri"/>
              <a:sym typeface="Calibri"/>
            </a:endParaRPr>
          </a:p>
          <a:p>
            <a:pPr marL="9525" marR="0" lvl="0" indent="0" algn="l" rtl="0">
              <a:lnSpc>
                <a:spcPct val="107000"/>
              </a:lnSpc>
              <a:spcBef>
                <a:spcPts val="0"/>
              </a:spcBef>
              <a:spcAft>
                <a:spcPts val="0"/>
              </a:spcAft>
              <a:buClr>
                <a:schemeClr val="dk1"/>
              </a:buClr>
              <a:buSzPts val="1800"/>
              <a:buFont typeface="Arial"/>
              <a:buNone/>
            </a:pPr>
            <a:r>
              <a:rPr lang="en-IN" sz="1800" b="1" i="0" u="none" strike="noStrike" cap="none">
                <a:solidFill>
                  <a:schemeClr val="dk1"/>
                </a:solidFill>
                <a:latin typeface="Calibri"/>
                <a:ea typeface="Calibri"/>
                <a:cs typeface="Calibri"/>
                <a:sym typeface="Calibri"/>
              </a:rPr>
              <a:t>&lt;img src = "/html/images/test.png" alt = "Test Image" width = "150" height = "100"/&gt;</a:t>
            </a:r>
            <a:endParaRPr sz="1800" b="1" i="0" u="none" strike="noStrike" cap="none">
              <a:solidFill>
                <a:schemeClr val="dk1"/>
              </a:solidFill>
              <a:latin typeface="Calibri"/>
              <a:ea typeface="Calibri"/>
              <a:cs typeface="Calibri"/>
              <a:sym typeface="Calibri"/>
            </a:endParaRPr>
          </a:p>
          <a:p>
            <a:pPr marL="9525" marR="0" lvl="0" indent="0" algn="l" rtl="0">
              <a:lnSpc>
                <a:spcPct val="107000"/>
              </a:lnSpc>
              <a:spcBef>
                <a:spcPts val="0"/>
              </a:spcBef>
              <a:spcAft>
                <a:spcPts val="0"/>
              </a:spcAft>
              <a:buClr>
                <a:schemeClr val="dk1"/>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370" name="Google Shape;370;p48" descr="A white flower with yellow center&#10;&#10;Description automatically generated with medium confidence"/>
          <p:cNvPicPr preferRelativeResize="0"/>
          <p:nvPr/>
        </p:nvPicPr>
        <p:blipFill rotWithShape="1">
          <a:blip r:embed="rId3">
            <a:alphaModFix/>
          </a:blip>
          <a:srcRect/>
          <a:stretch/>
        </p:blipFill>
        <p:spPr>
          <a:xfrm>
            <a:off x="6467475" y="1373830"/>
            <a:ext cx="2676525" cy="1743075"/>
          </a:xfrm>
          <a:prstGeom prst="rect">
            <a:avLst/>
          </a:prstGeom>
          <a:noFill/>
          <a:ln>
            <a:noFill/>
          </a:ln>
        </p:spPr>
      </p:pic>
      <p:sp>
        <p:nvSpPr>
          <p:cNvPr id="371" name="Google Shape;371;p48"/>
          <p:cNvSpPr txBox="1"/>
          <p:nvPr/>
        </p:nvSpPr>
        <p:spPr>
          <a:xfrm>
            <a:off x="179512" y="191155"/>
            <a:ext cx="5275931" cy="52322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IN" sz="2800" b="1" i="0" u="none" strike="noStrike" cap="none">
                <a:solidFill>
                  <a:schemeClr val="dk1"/>
                </a:solidFill>
                <a:latin typeface="Times New Roman"/>
                <a:ea typeface="Times New Roman"/>
                <a:cs typeface="Times New Roman"/>
                <a:sym typeface="Times New Roman"/>
              </a:rPr>
              <a:t>Tags in HTML – Image tag(Size)</a:t>
            </a:r>
            <a:endParaRPr sz="2800" b="1" i="0" u="none" strike="noStrike" cap="none">
              <a:solidFill>
                <a:schemeClr val="dk1"/>
              </a:solidFill>
              <a:latin typeface="Times New Roman"/>
              <a:ea typeface="Times New Roman"/>
              <a:cs typeface="Times New Roman"/>
              <a:sym typeface="Times New Roman"/>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375"/>
        <p:cNvGrpSpPr/>
        <p:nvPr/>
      </p:nvGrpSpPr>
      <p:grpSpPr>
        <a:xfrm>
          <a:off x="0" y="0"/>
          <a:ext cx="0" cy="0"/>
          <a:chOff x="0" y="0"/>
          <a:chExt cx="0" cy="0"/>
        </a:xfrm>
      </p:grpSpPr>
      <p:sp>
        <p:nvSpPr>
          <p:cNvPr id="376" name="Google Shape;376;p49"/>
          <p:cNvSpPr txBox="1"/>
          <p:nvPr/>
        </p:nvSpPr>
        <p:spPr>
          <a:xfrm>
            <a:off x="0" y="910829"/>
            <a:ext cx="9144000" cy="349703"/>
          </a:xfrm>
          <a:prstGeom prst="rect">
            <a:avLst/>
          </a:prstGeom>
          <a:solidFill>
            <a:srgbClr val="F2DADA"/>
          </a:solidFill>
          <a:ln>
            <a:noFill/>
          </a:ln>
        </p:spPr>
        <p:txBody>
          <a:bodyPr spcFirstLastPara="1" wrap="square" lIns="0" tIns="74650" rIns="0" bIns="0" anchor="t" anchorCtr="0">
            <a:spAutoFit/>
          </a:bodyPr>
          <a:lstStyle/>
          <a:p>
            <a:pPr marL="8255" marR="0" lvl="0" indent="0" algn="ctr" rtl="0">
              <a:lnSpc>
                <a:spcPct val="150000"/>
              </a:lnSpc>
              <a:spcBef>
                <a:spcPts val="0"/>
              </a:spcBef>
              <a:spcAft>
                <a:spcPts val="0"/>
              </a:spcAft>
              <a:buClr>
                <a:srgbClr val="000000"/>
              </a:buClr>
              <a:buSzPts val="1350"/>
              <a:buFont typeface="Arial"/>
              <a:buNone/>
            </a:pPr>
            <a:r>
              <a:rPr lang="en-IN" sz="1350" b="1" i="0" u="none" strike="noStrike" cap="none">
                <a:solidFill>
                  <a:srgbClr val="C00000"/>
                </a:solidFill>
                <a:latin typeface="Times New Roman"/>
                <a:ea typeface="Times New Roman"/>
                <a:cs typeface="Times New Roman"/>
                <a:sym typeface="Times New Roman"/>
              </a:rPr>
              <a:t>IMAGES</a:t>
            </a:r>
            <a:endParaRPr sz="1350" b="1" i="0" u="none" strike="noStrike" cap="none">
              <a:solidFill>
                <a:srgbClr val="C00000"/>
              </a:solidFill>
              <a:latin typeface="Times New Roman"/>
              <a:ea typeface="Times New Roman"/>
              <a:cs typeface="Times New Roman"/>
              <a:sym typeface="Times New Roman"/>
            </a:endParaRPr>
          </a:p>
        </p:txBody>
      </p:sp>
      <p:cxnSp>
        <p:nvCxnSpPr>
          <p:cNvPr id="377" name="Google Shape;377;p49"/>
          <p:cNvCxnSpPr/>
          <p:nvPr/>
        </p:nvCxnSpPr>
        <p:spPr>
          <a:xfrm>
            <a:off x="1446610" y="1362075"/>
            <a:ext cx="6299597" cy="0"/>
          </a:xfrm>
          <a:prstGeom prst="straightConnector1">
            <a:avLst/>
          </a:prstGeom>
          <a:noFill/>
          <a:ln w="9525" cap="flat" cmpd="sng">
            <a:solidFill>
              <a:schemeClr val="dk1"/>
            </a:solidFill>
            <a:prstDash val="solid"/>
            <a:round/>
            <a:headEnd type="none" w="sm" len="sm"/>
            <a:tailEnd type="none" w="sm" len="sm"/>
          </a:ln>
        </p:spPr>
      </p:cxnSp>
      <p:sp>
        <p:nvSpPr>
          <p:cNvPr id="378" name="Google Shape;378;p49"/>
          <p:cNvSpPr/>
          <p:nvPr/>
        </p:nvSpPr>
        <p:spPr>
          <a:xfrm>
            <a:off x="21432" y="1501378"/>
            <a:ext cx="9122569" cy="3801073"/>
          </a:xfrm>
          <a:prstGeom prst="rect">
            <a:avLst/>
          </a:prstGeom>
          <a:solidFill>
            <a:schemeClr val="lt1"/>
          </a:solidFill>
          <a:ln w="9525" cap="flat" cmpd="sng">
            <a:solidFill>
              <a:srgbClr val="FFC000"/>
            </a:solidFill>
            <a:prstDash val="solid"/>
            <a:miter lim="8000"/>
            <a:headEnd type="none" w="sm" len="sm"/>
            <a:tailEnd type="none" w="sm" len="sm"/>
          </a:ln>
        </p:spPr>
        <p:txBody>
          <a:bodyPr spcFirstLastPara="1" wrap="square" lIns="59400" tIns="29700" rIns="59400" bIns="29700" anchor="t" anchorCtr="0">
            <a:spAutoFit/>
          </a:bodyPr>
          <a:lstStyle/>
          <a:p>
            <a:pPr marL="9525" marR="0" lvl="0" indent="0" algn="l" rtl="0">
              <a:lnSpc>
                <a:spcPct val="107000"/>
              </a:lnSpc>
              <a:spcBef>
                <a:spcPts val="0"/>
              </a:spcBef>
              <a:spcAft>
                <a:spcPts val="0"/>
              </a:spcAft>
              <a:buClr>
                <a:srgbClr val="7030A0"/>
              </a:buClr>
              <a:buSzPts val="1500"/>
              <a:buFont typeface="Arial"/>
              <a:buNone/>
            </a:pPr>
            <a:r>
              <a:rPr lang="en-IN" sz="1500" b="1" i="0" u="none" strike="noStrike" cap="none">
                <a:solidFill>
                  <a:srgbClr val="7030A0"/>
                </a:solidFill>
                <a:latin typeface="Calibri"/>
                <a:ea typeface="Calibri"/>
                <a:cs typeface="Calibri"/>
                <a:sym typeface="Calibri"/>
              </a:rPr>
              <a:t>IMAGE ALIGNMENT</a:t>
            </a:r>
            <a:endParaRPr sz="1500" b="1" i="0" u="none" strike="noStrike" cap="none">
              <a:solidFill>
                <a:srgbClr val="7030A0"/>
              </a:solidFill>
              <a:latin typeface="Calibri"/>
              <a:ea typeface="Calibri"/>
              <a:cs typeface="Calibri"/>
              <a:sym typeface="Calibri"/>
            </a:endParaRPr>
          </a:p>
          <a:p>
            <a:pPr marL="9525" marR="0" lvl="0" indent="-95250" algn="l" rtl="0">
              <a:lnSpc>
                <a:spcPct val="107000"/>
              </a:lnSpc>
              <a:spcBef>
                <a:spcPts val="0"/>
              </a:spcBef>
              <a:spcAft>
                <a:spcPts val="0"/>
              </a:spcAft>
              <a:buClr>
                <a:srgbClr val="C00000"/>
              </a:buClr>
              <a:buSzPts val="1500"/>
              <a:buFont typeface="Arial"/>
              <a:buChar char="•"/>
            </a:pPr>
            <a:r>
              <a:rPr lang="en-IN" sz="1500" b="1" i="0" u="none" strike="noStrike" cap="none">
                <a:solidFill>
                  <a:srgbClr val="C00000"/>
                </a:solidFill>
                <a:latin typeface="Calibri"/>
                <a:ea typeface="Calibri"/>
                <a:cs typeface="Calibri"/>
                <a:sym typeface="Calibri"/>
              </a:rPr>
              <a:t>The align attribute specifies the </a:t>
            </a:r>
            <a:r>
              <a:rPr lang="en-IN" sz="1500" b="1" i="0" u="none" strike="noStrike" cap="none">
                <a:solidFill>
                  <a:srgbClr val="C00000"/>
                </a:solidFill>
                <a:highlight>
                  <a:srgbClr val="FFFF00"/>
                </a:highlight>
                <a:latin typeface="Calibri"/>
                <a:ea typeface="Calibri"/>
                <a:cs typeface="Calibri"/>
                <a:sym typeface="Calibri"/>
              </a:rPr>
              <a:t>horizontal and vertical alignment </a:t>
            </a:r>
            <a:r>
              <a:rPr lang="en-IN" sz="1500" b="1" i="0" u="none" strike="noStrike" cap="none">
                <a:solidFill>
                  <a:srgbClr val="C00000"/>
                </a:solidFill>
                <a:latin typeface="Calibri"/>
                <a:ea typeface="Calibri"/>
                <a:cs typeface="Calibri"/>
                <a:sym typeface="Calibri"/>
              </a:rPr>
              <a:t>of the image in relation to the surrounding text/elements. </a:t>
            </a:r>
            <a:endParaRPr sz="1500" b="1" i="0" u="none" strike="noStrike" cap="none">
              <a:solidFill>
                <a:srgbClr val="C00000"/>
              </a:solidFill>
              <a:latin typeface="Calibri"/>
              <a:ea typeface="Calibri"/>
              <a:cs typeface="Calibri"/>
              <a:sym typeface="Calibri"/>
            </a:endParaRPr>
          </a:p>
          <a:p>
            <a:pPr marL="9525" marR="0" lvl="0" indent="0" algn="l" rtl="0">
              <a:lnSpc>
                <a:spcPct val="107000"/>
              </a:lnSpc>
              <a:spcBef>
                <a:spcPts val="0"/>
              </a:spcBef>
              <a:spcAft>
                <a:spcPts val="0"/>
              </a:spcAft>
              <a:buClr>
                <a:srgbClr val="C00000"/>
              </a:buClr>
              <a:buSzPts val="1500"/>
              <a:buFont typeface="Arial"/>
              <a:buNone/>
            </a:pPr>
            <a:r>
              <a:rPr lang="en-IN" sz="1500" b="1" i="0" u="none" strike="noStrike" cap="none">
                <a:solidFill>
                  <a:srgbClr val="C00000"/>
                </a:solidFill>
                <a:latin typeface="Calibri"/>
                <a:ea typeface="Calibri"/>
                <a:cs typeface="Calibri"/>
                <a:sym typeface="Calibri"/>
              </a:rPr>
              <a:t> </a:t>
            </a:r>
            <a:endParaRPr sz="1500" b="1" i="0" u="none" strike="noStrike" cap="none">
              <a:solidFill>
                <a:srgbClr val="C00000"/>
              </a:solidFill>
              <a:latin typeface="Calibri"/>
              <a:ea typeface="Calibri"/>
              <a:cs typeface="Calibri"/>
              <a:sym typeface="Calibri"/>
            </a:endParaRPr>
          </a:p>
          <a:p>
            <a:pPr marL="9525" marR="0" lvl="0" indent="0" algn="l" rtl="0">
              <a:lnSpc>
                <a:spcPct val="107000"/>
              </a:lnSpc>
              <a:spcBef>
                <a:spcPts val="0"/>
              </a:spcBef>
              <a:spcAft>
                <a:spcPts val="0"/>
              </a:spcAft>
              <a:buClr>
                <a:schemeClr val="dk1"/>
              </a:buClr>
              <a:buSzPts val="1500"/>
              <a:buFont typeface="Arial"/>
              <a:buNone/>
            </a:pPr>
            <a:endParaRPr sz="1500" b="1" i="0" u="none" strike="noStrike" cap="none">
              <a:solidFill>
                <a:srgbClr val="C00000"/>
              </a:solidFill>
              <a:latin typeface="Calibri"/>
              <a:ea typeface="Calibri"/>
              <a:cs typeface="Calibri"/>
              <a:sym typeface="Calibri"/>
            </a:endParaRPr>
          </a:p>
          <a:p>
            <a:pPr marL="9525" marR="0" lvl="0" indent="0" algn="l" rtl="0">
              <a:lnSpc>
                <a:spcPct val="107000"/>
              </a:lnSpc>
              <a:spcBef>
                <a:spcPts val="0"/>
              </a:spcBef>
              <a:spcAft>
                <a:spcPts val="0"/>
              </a:spcAft>
              <a:buClr>
                <a:schemeClr val="dk1"/>
              </a:buClr>
              <a:buSzPts val="1500"/>
              <a:buFont typeface="Arial"/>
              <a:buNone/>
            </a:pPr>
            <a:endParaRPr sz="1500" b="1" i="0" u="none" strike="noStrike" cap="none">
              <a:solidFill>
                <a:srgbClr val="C00000"/>
              </a:solidFill>
              <a:latin typeface="Calibri"/>
              <a:ea typeface="Calibri"/>
              <a:cs typeface="Calibri"/>
              <a:sym typeface="Calibri"/>
            </a:endParaRPr>
          </a:p>
          <a:p>
            <a:pPr marL="9525" marR="0" lvl="0" indent="0" algn="l" rtl="0">
              <a:lnSpc>
                <a:spcPct val="107000"/>
              </a:lnSpc>
              <a:spcBef>
                <a:spcPts val="0"/>
              </a:spcBef>
              <a:spcAft>
                <a:spcPts val="0"/>
              </a:spcAft>
              <a:buClr>
                <a:schemeClr val="dk1"/>
              </a:buClr>
              <a:buSzPts val="1500"/>
              <a:buFont typeface="Arial"/>
              <a:buNone/>
            </a:pPr>
            <a:endParaRPr sz="1500" b="1" i="0" u="none" strike="noStrike" cap="none">
              <a:solidFill>
                <a:srgbClr val="C00000"/>
              </a:solidFill>
              <a:latin typeface="Calibri"/>
              <a:ea typeface="Calibri"/>
              <a:cs typeface="Calibri"/>
              <a:sym typeface="Calibri"/>
            </a:endParaRPr>
          </a:p>
          <a:p>
            <a:pPr marL="9525" marR="0" lvl="0" indent="0" algn="l" rtl="0">
              <a:lnSpc>
                <a:spcPct val="107000"/>
              </a:lnSpc>
              <a:spcBef>
                <a:spcPts val="0"/>
              </a:spcBef>
              <a:spcAft>
                <a:spcPts val="0"/>
              </a:spcAft>
              <a:buClr>
                <a:schemeClr val="dk1"/>
              </a:buClr>
              <a:buSzPts val="1500"/>
              <a:buFont typeface="Arial"/>
              <a:buNone/>
            </a:pPr>
            <a:endParaRPr sz="1500" b="1" i="0" u="none" strike="noStrike" cap="none">
              <a:solidFill>
                <a:srgbClr val="C00000"/>
              </a:solidFill>
              <a:latin typeface="Calibri"/>
              <a:ea typeface="Calibri"/>
              <a:cs typeface="Calibri"/>
              <a:sym typeface="Calibri"/>
            </a:endParaRPr>
          </a:p>
          <a:p>
            <a:pPr marL="9525" marR="0" lvl="0" indent="0" algn="l" rtl="0">
              <a:lnSpc>
                <a:spcPct val="107000"/>
              </a:lnSpc>
              <a:spcBef>
                <a:spcPts val="0"/>
              </a:spcBef>
              <a:spcAft>
                <a:spcPts val="0"/>
              </a:spcAft>
              <a:buClr>
                <a:schemeClr val="dk1"/>
              </a:buClr>
              <a:buSzPts val="1500"/>
              <a:buFont typeface="Arial"/>
              <a:buNone/>
            </a:pPr>
            <a:endParaRPr sz="1500" b="1" i="0" u="none" strike="noStrike" cap="none">
              <a:solidFill>
                <a:srgbClr val="C00000"/>
              </a:solidFill>
              <a:latin typeface="Calibri"/>
              <a:ea typeface="Calibri"/>
              <a:cs typeface="Calibri"/>
              <a:sym typeface="Calibri"/>
            </a:endParaRPr>
          </a:p>
          <a:p>
            <a:pPr marL="9525" marR="0" lvl="0" indent="0" algn="l" rtl="0">
              <a:lnSpc>
                <a:spcPct val="107000"/>
              </a:lnSpc>
              <a:spcBef>
                <a:spcPts val="0"/>
              </a:spcBef>
              <a:spcAft>
                <a:spcPts val="0"/>
              </a:spcAft>
              <a:buClr>
                <a:schemeClr val="dk1"/>
              </a:buClr>
              <a:buSzPts val="1500"/>
              <a:buFont typeface="Arial"/>
              <a:buNone/>
            </a:pPr>
            <a:endParaRPr sz="1500" b="1" i="0" u="none" strike="noStrike" cap="none">
              <a:solidFill>
                <a:srgbClr val="C00000"/>
              </a:solidFill>
              <a:latin typeface="Calibri"/>
              <a:ea typeface="Calibri"/>
              <a:cs typeface="Calibri"/>
              <a:sym typeface="Calibri"/>
            </a:endParaRPr>
          </a:p>
          <a:p>
            <a:pPr marL="9525" marR="0" lvl="0" indent="0" algn="l" rtl="0">
              <a:lnSpc>
                <a:spcPct val="107000"/>
              </a:lnSpc>
              <a:spcBef>
                <a:spcPts val="0"/>
              </a:spcBef>
              <a:spcAft>
                <a:spcPts val="0"/>
              </a:spcAft>
              <a:buClr>
                <a:schemeClr val="dk1"/>
              </a:buClr>
              <a:buSzPts val="1500"/>
              <a:buFont typeface="Arial"/>
              <a:buNone/>
            </a:pPr>
            <a:endParaRPr sz="1500" b="1" i="0" u="none" strike="noStrike" cap="none">
              <a:solidFill>
                <a:srgbClr val="C00000"/>
              </a:solidFill>
              <a:latin typeface="Calibri"/>
              <a:ea typeface="Calibri"/>
              <a:cs typeface="Calibri"/>
              <a:sym typeface="Calibri"/>
            </a:endParaRPr>
          </a:p>
          <a:p>
            <a:pPr marL="9525" marR="0" lvl="0" indent="0" algn="l" rtl="0">
              <a:lnSpc>
                <a:spcPct val="107000"/>
              </a:lnSpc>
              <a:spcBef>
                <a:spcPts val="0"/>
              </a:spcBef>
              <a:spcAft>
                <a:spcPts val="0"/>
              </a:spcAft>
              <a:buClr>
                <a:schemeClr val="dk1"/>
              </a:buClr>
              <a:buSzPts val="1500"/>
              <a:buFont typeface="Arial"/>
              <a:buNone/>
            </a:pPr>
            <a:endParaRPr sz="1500" b="1" i="0" u="none" strike="noStrike" cap="none">
              <a:solidFill>
                <a:srgbClr val="C00000"/>
              </a:solidFill>
              <a:latin typeface="Calibri"/>
              <a:ea typeface="Calibri"/>
              <a:cs typeface="Calibri"/>
              <a:sym typeface="Calibri"/>
            </a:endParaRPr>
          </a:p>
          <a:p>
            <a:pPr marL="9525" marR="0" lvl="0" indent="0" algn="l" rtl="0">
              <a:lnSpc>
                <a:spcPct val="107000"/>
              </a:lnSpc>
              <a:spcBef>
                <a:spcPts val="0"/>
              </a:spcBef>
              <a:spcAft>
                <a:spcPts val="0"/>
              </a:spcAft>
              <a:buClr>
                <a:schemeClr val="dk1"/>
              </a:buClr>
              <a:buSzPts val="1500"/>
              <a:buFont typeface="Arial"/>
              <a:buNone/>
            </a:pPr>
            <a:endParaRPr sz="1500" b="1" i="0" u="none" strike="noStrike" cap="none">
              <a:solidFill>
                <a:srgbClr val="C00000"/>
              </a:solidFill>
              <a:latin typeface="Calibri"/>
              <a:ea typeface="Calibri"/>
              <a:cs typeface="Calibri"/>
              <a:sym typeface="Calibri"/>
            </a:endParaRPr>
          </a:p>
          <a:p>
            <a:pPr marL="9525" marR="0" lvl="0" indent="0" algn="l" rtl="0">
              <a:lnSpc>
                <a:spcPct val="107000"/>
              </a:lnSpc>
              <a:spcBef>
                <a:spcPts val="0"/>
              </a:spcBef>
              <a:spcAft>
                <a:spcPts val="0"/>
              </a:spcAft>
              <a:buClr>
                <a:srgbClr val="C00000"/>
              </a:buClr>
              <a:buSzPts val="1500"/>
              <a:buFont typeface="Arial"/>
              <a:buNone/>
            </a:pPr>
            <a:r>
              <a:rPr lang="en-IN" sz="1500" b="1" i="0" u="none" strike="noStrike" cap="none">
                <a:solidFill>
                  <a:srgbClr val="C00000"/>
                </a:solidFill>
                <a:latin typeface="Calibri"/>
                <a:ea typeface="Calibri"/>
                <a:cs typeface="Calibri"/>
                <a:sym typeface="Calibri"/>
              </a:rPr>
              <a:t>Example </a:t>
            </a:r>
            <a:endParaRPr sz="1500" b="1" i="0" u="none" strike="noStrike" cap="none">
              <a:solidFill>
                <a:srgbClr val="C00000"/>
              </a:solidFill>
              <a:latin typeface="Calibri"/>
              <a:ea typeface="Calibri"/>
              <a:cs typeface="Calibri"/>
              <a:sym typeface="Calibri"/>
            </a:endParaRPr>
          </a:p>
          <a:p>
            <a:pPr marL="9525" marR="0" lvl="0" indent="0" algn="l" rtl="0">
              <a:lnSpc>
                <a:spcPct val="107000"/>
              </a:lnSpc>
              <a:spcBef>
                <a:spcPts val="0"/>
              </a:spcBef>
              <a:spcAft>
                <a:spcPts val="0"/>
              </a:spcAft>
              <a:buClr>
                <a:schemeClr val="dk1"/>
              </a:buClr>
              <a:buSzPts val="1800"/>
              <a:buFont typeface="Arial"/>
              <a:buNone/>
            </a:pPr>
            <a:r>
              <a:rPr lang="en-IN" sz="1800" b="1" i="0" u="none" strike="noStrike" cap="none">
                <a:solidFill>
                  <a:schemeClr val="dk1"/>
                </a:solidFill>
                <a:latin typeface="Calibri"/>
                <a:ea typeface="Calibri"/>
                <a:cs typeface="Calibri"/>
                <a:sym typeface="Calibri"/>
              </a:rPr>
              <a:t>	&lt;img src = "test.png" alt = "Test Image"align = "right"/&gt;</a:t>
            </a:r>
            <a:endParaRPr sz="1800" b="1" i="0" u="none" strike="noStrike" cap="none">
              <a:solidFill>
                <a:schemeClr val="dk1"/>
              </a:solidFill>
              <a:latin typeface="Calibri"/>
              <a:ea typeface="Calibri"/>
              <a:cs typeface="Calibri"/>
              <a:sym typeface="Calibri"/>
            </a:endParaRPr>
          </a:p>
        </p:txBody>
      </p:sp>
      <p:graphicFrame>
        <p:nvGraphicFramePr>
          <p:cNvPr id="379" name="Google Shape;379;p49"/>
          <p:cNvGraphicFramePr/>
          <p:nvPr/>
        </p:nvGraphicFramePr>
        <p:xfrm>
          <a:off x="457200" y="2424112"/>
          <a:ext cx="6915150" cy="2225300"/>
        </p:xfrm>
        <a:graphic>
          <a:graphicData uri="http://schemas.openxmlformats.org/drawingml/2006/table">
            <a:tbl>
              <a:tblPr>
                <a:noFill/>
                <a:tableStyleId>{D8F4504F-589A-4DF1-8CD4-15B5E9E6C929}</a:tableStyleId>
              </a:tblPr>
              <a:tblGrid>
                <a:gridCol w="1383025">
                  <a:extLst>
                    <a:ext uri="{9D8B030D-6E8A-4147-A177-3AD203B41FA5}">
                      <a16:colId xmlns:a16="http://schemas.microsoft.com/office/drawing/2014/main" val="20000"/>
                    </a:ext>
                  </a:extLst>
                </a:gridCol>
                <a:gridCol w="5532125">
                  <a:extLst>
                    <a:ext uri="{9D8B030D-6E8A-4147-A177-3AD203B41FA5}">
                      <a16:colId xmlns:a16="http://schemas.microsoft.com/office/drawing/2014/main" val="20001"/>
                    </a:ext>
                  </a:extLst>
                </a:gridCol>
              </a:tblGrid>
              <a:tr h="288850">
                <a:tc>
                  <a:txBody>
                    <a:bodyPr/>
                    <a:lstStyle/>
                    <a:p>
                      <a:pPr marL="0" marR="0" lvl="0" indent="0" algn="l" rtl="0">
                        <a:lnSpc>
                          <a:spcPct val="100000"/>
                        </a:lnSpc>
                        <a:spcBef>
                          <a:spcPts val="0"/>
                        </a:spcBef>
                        <a:spcAft>
                          <a:spcPts val="0"/>
                        </a:spcAft>
                        <a:buClr>
                          <a:srgbClr val="000000"/>
                        </a:buClr>
                        <a:buSzPts val="1400"/>
                        <a:buFont typeface="Arial"/>
                        <a:buNone/>
                      </a:pPr>
                      <a:r>
                        <a:rPr lang="en-IN" sz="1400" u="none" strike="noStrike" cap="none">
                          <a:latin typeface="Verdana"/>
                          <a:ea typeface="Verdana"/>
                          <a:cs typeface="Verdana"/>
                          <a:sym typeface="Verdana"/>
                        </a:rPr>
                        <a:t>Value</a:t>
                      </a:r>
                      <a:endParaRPr sz="1400" u="none" strike="noStrike" cap="none">
                        <a:latin typeface="Verdana"/>
                        <a:ea typeface="Verdana"/>
                        <a:cs typeface="Verdana"/>
                        <a:sym typeface="Verdana"/>
                      </a:endParaRPr>
                    </a:p>
                  </a:txBody>
                  <a:tcPr marL="21425" marR="21425" marT="21425" marB="14300">
                    <a:lnL w="9525" cap="flat" cmpd="sng">
                      <a:solidFill>
                        <a:srgbClr val="808080"/>
                      </a:solidFill>
                      <a:prstDash val="solid"/>
                      <a:round/>
                      <a:headEnd type="none" w="sm" len="sm"/>
                      <a:tailEnd type="none" w="sm" len="sm"/>
                    </a:lnL>
                    <a:lnR w="9525" cap="flat" cmpd="sng">
                      <a:solidFill>
                        <a:srgbClr val="808080"/>
                      </a:solidFill>
                      <a:prstDash val="solid"/>
                      <a:round/>
                      <a:headEnd type="none" w="sm" len="sm"/>
                      <a:tailEnd type="none" w="sm" len="sm"/>
                    </a:lnR>
                    <a:lnT w="9525" cap="flat" cmpd="sng">
                      <a:solidFill>
                        <a:srgbClr val="808080"/>
                      </a:solidFill>
                      <a:prstDash val="solid"/>
                      <a:round/>
                      <a:headEnd type="none" w="sm" len="sm"/>
                      <a:tailEnd type="none" w="sm" len="sm"/>
                    </a:lnT>
                    <a:lnB w="9525" cap="flat" cmpd="sng">
                      <a:solidFill>
                        <a:srgbClr val="808080"/>
                      </a:solidFill>
                      <a:prstDash val="solid"/>
                      <a:round/>
                      <a:headEnd type="none" w="sm" len="sm"/>
                      <a:tailEnd type="none" w="sm" len="sm"/>
                    </a:lnB>
                    <a:solidFill>
                      <a:srgbClr val="FBD4B4"/>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IN" sz="1400" u="none" strike="noStrike" cap="none">
                          <a:latin typeface="Verdana"/>
                          <a:ea typeface="Verdana"/>
                          <a:cs typeface="Verdana"/>
                          <a:sym typeface="Verdana"/>
                        </a:rPr>
                        <a:t>Description</a:t>
                      </a:r>
                      <a:endParaRPr sz="1400" u="none" strike="noStrike" cap="none">
                        <a:latin typeface="Verdana"/>
                        <a:ea typeface="Verdana"/>
                        <a:cs typeface="Verdana"/>
                        <a:sym typeface="Verdana"/>
                      </a:endParaRPr>
                    </a:p>
                  </a:txBody>
                  <a:tcPr marL="21425" marR="21425" marT="21425" marB="14300">
                    <a:lnL w="9525" cap="flat" cmpd="sng">
                      <a:solidFill>
                        <a:srgbClr val="808080"/>
                      </a:solidFill>
                      <a:prstDash val="solid"/>
                      <a:round/>
                      <a:headEnd type="none" w="sm" len="sm"/>
                      <a:tailEnd type="none" w="sm" len="sm"/>
                    </a:lnL>
                    <a:lnR w="9525" cap="flat" cmpd="sng">
                      <a:solidFill>
                        <a:srgbClr val="808080"/>
                      </a:solidFill>
                      <a:prstDash val="solid"/>
                      <a:round/>
                      <a:headEnd type="none" w="sm" len="sm"/>
                      <a:tailEnd type="none" w="sm" len="sm"/>
                    </a:lnR>
                    <a:lnT w="9525" cap="flat" cmpd="sng">
                      <a:solidFill>
                        <a:srgbClr val="808080"/>
                      </a:solidFill>
                      <a:prstDash val="solid"/>
                      <a:round/>
                      <a:headEnd type="none" w="sm" len="sm"/>
                      <a:tailEnd type="none" w="sm" len="sm"/>
                    </a:lnT>
                    <a:lnB w="9525" cap="flat" cmpd="sng">
                      <a:solidFill>
                        <a:srgbClr val="808080"/>
                      </a:solidFill>
                      <a:prstDash val="solid"/>
                      <a:round/>
                      <a:headEnd type="none" w="sm" len="sm"/>
                      <a:tailEnd type="none" w="sm" len="sm"/>
                    </a:lnB>
                    <a:solidFill>
                      <a:srgbClr val="FBD4B4"/>
                    </a:solidFill>
                  </a:tcPr>
                </a:tc>
                <a:extLst>
                  <a:ext uri="{0D108BD9-81ED-4DB2-BD59-A6C34878D82A}">
                    <a16:rowId xmlns:a16="http://schemas.microsoft.com/office/drawing/2014/main" val="10000"/>
                  </a:ext>
                </a:extLst>
              </a:tr>
              <a:tr h="288850">
                <a:tc>
                  <a:txBody>
                    <a:bodyPr/>
                    <a:lstStyle/>
                    <a:p>
                      <a:pPr marL="0" marR="0" lvl="0" indent="0" algn="ctr" rtl="0">
                        <a:lnSpc>
                          <a:spcPct val="100000"/>
                        </a:lnSpc>
                        <a:spcBef>
                          <a:spcPts val="0"/>
                        </a:spcBef>
                        <a:spcAft>
                          <a:spcPts val="0"/>
                        </a:spcAft>
                        <a:buClr>
                          <a:srgbClr val="000000"/>
                        </a:buClr>
                        <a:buSzPts val="1400"/>
                        <a:buFont typeface="Arial"/>
                        <a:buNone/>
                      </a:pPr>
                      <a:r>
                        <a:rPr lang="en-IN" sz="1400" u="none" strike="noStrike" cap="none">
                          <a:latin typeface="Verdana"/>
                          <a:ea typeface="Verdana"/>
                          <a:cs typeface="Verdana"/>
                          <a:sym typeface="Verdana"/>
                        </a:rPr>
                        <a:t>left</a:t>
                      </a:r>
                      <a:endParaRPr sz="1400" u="none" strike="noStrike" cap="none">
                        <a:latin typeface="Verdana"/>
                        <a:ea typeface="Verdana"/>
                        <a:cs typeface="Verdana"/>
                        <a:sym typeface="Verdana"/>
                      </a:endParaRPr>
                    </a:p>
                  </a:txBody>
                  <a:tcPr marL="21425" marR="21425" marT="21425" marB="14300">
                    <a:lnL w="9525" cap="flat" cmpd="sng">
                      <a:solidFill>
                        <a:srgbClr val="808080"/>
                      </a:solidFill>
                      <a:prstDash val="solid"/>
                      <a:round/>
                      <a:headEnd type="none" w="sm" len="sm"/>
                      <a:tailEnd type="none" w="sm" len="sm"/>
                    </a:lnL>
                    <a:lnR w="9525" cap="flat" cmpd="sng">
                      <a:solidFill>
                        <a:srgbClr val="808080"/>
                      </a:solidFill>
                      <a:prstDash val="solid"/>
                      <a:round/>
                      <a:headEnd type="none" w="sm" len="sm"/>
                      <a:tailEnd type="none" w="sm" len="sm"/>
                    </a:lnR>
                    <a:lnT w="9525" cap="flat" cmpd="sng">
                      <a:solidFill>
                        <a:srgbClr val="808080"/>
                      </a:solidFill>
                      <a:prstDash val="solid"/>
                      <a:round/>
                      <a:headEnd type="none" w="sm" len="sm"/>
                      <a:tailEnd type="none" w="sm" len="sm"/>
                    </a:lnT>
                    <a:lnB w="9525" cap="flat" cmpd="sng">
                      <a:solidFill>
                        <a:srgbClr val="808080"/>
                      </a:solidFill>
                      <a:prstDash val="solid"/>
                      <a:round/>
                      <a:headEnd type="none" w="sm" len="sm"/>
                      <a:tailEnd type="none" w="sm" len="sm"/>
                    </a:lnB>
                    <a:solidFill>
                      <a:srgbClr val="F1F1ED"/>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IN" sz="1400" u="none" strike="noStrike" cap="none">
                          <a:latin typeface="Verdana"/>
                          <a:ea typeface="Verdana"/>
                          <a:cs typeface="Verdana"/>
                          <a:sym typeface="Verdana"/>
                        </a:rPr>
                        <a:t>Align the image to the left </a:t>
                      </a:r>
                      <a:endParaRPr sz="1400" u="none" strike="noStrike" cap="none">
                        <a:latin typeface="Verdana"/>
                        <a:ea typeface="Verdana"/>
                        <a:cs typeface="Verdana"/>
                        <a:sym typeface="Verdana"/>
                      </a:endParaRPr>
                    </a:p>
                  </a:txBody>
                  <a:tcPr marL="21425" marR="21425" marT="21425" marB="14300">
                    <a:lnL w="9525" cap="flat" cmpd="sng">
                      <a:solidFill>
                        <a:srgbClr val="808080"/>
                      </a:solidFill>
                      <a:prstDash val="solid"/>
                      <a:round/>
                      <a:headEnd type="none" w="sm" len="sm"/>
                      <a:tailEnd type="none" w="sm" len="sm"/>
                    </a:lnL>
                    <a:lnR w="9525" cap="flat" cmpd="sng">
                      <a:solidFill>
                        <a:srgbClr val="808080"/>
                      </a:solidFill>
                      <a:prstDash val="solid"/>
                      <a:round/>
                      <a:headEnd type="none" w="sm" len="sm"/>
                      <a:tailEnd type="none" w="sm" len="sm"/>
                    </a:lnR>
                    <a:lnT w="9525" cap="flat" cmpd="sng">
                      <a:solidFill>
                        <a:srgbClr val="808080"/>
                      </a:solidFill>
                      <a:prstDash val="solid"/>
                      <a:round/>
                      <a:headEnd type="none" w="sm" len="sm"/>
                      <a:tailEnd type="none" w="sm" len="sm"/>
                    </a:lnT>
                    <a:lnB w="9525" cap="flat" cmpd="sng">
                      <a:solidFill>
                        <a:srgbClr val="808080"/>
                      </a:solidFill>
                      <a:prstDash val="solid"/>
                      <a:round/>
                      <a:headEnd type="none" w="sm" len="sm"/>
                      <a:tailEnd type="none" w="sm" len="sm"/>
                    </a:lnB>
                    <a:solidFill>
                      <a:srgbClr val="F1F1ED"/>
                    </a:solidFill>
                  </a:tcPr>
                </a:tc>
                <a:extLst>
                  <a:ext uri="{0D108BD9-81ED-4DB2-BD59-A6C34878D82A}">
                    <a16:rowId xmlns:a16="http://schemas.microsoft.com/office/drawing/2014/main" val="10001"/>
                  </a:ext>
                </a:extLst>
              </a:tr>
              <a:tr h="288850">
                <a:tc>
                  <a:txBody>
                    <a:bodyPr/>
                    <a:lstStyle/>
                    <a:p>
                      <a:pPr marL="0" marR="0" lvl="0" indent="0" algn="ctr" rtl="0">
                        <a:lnSpc>
                          <a:spcPct val="100000"/>
                        </a:lnSpc>
                        <a:spcBef>
                          <a:spcPts val="0"/>
                        </a:spcBef>
                        <a:spcAft>
                          <a:spcPts val="0"/>
                        </a:spcAft>
                        <a:buClr>
                          <a:srgbClr val="000000"/>
                        </a:buClr>
                        <a:buSzPts val="1400"/>
                        <a:buFont typeface="Arial"/>
                        <a:buNone/>
                      </a:pPr>
                      <a:r>
                        <a:rPr lang="en-IN" sz="1400" u="none" strike="noStrike" cap="none">
                          <a:latin typeface="Verdana"/>
                          <a:ea typeface="Verdana"/>
                          <a:cs typeface="Verdana"/>
                          <a:sym typeface="Verdana"/>
                        </a:rPr>
                        <a:t>right</a:t>
                      </a:r>
                      <a:endParaRPr sz="1400" u="none" strike="noStrike" cap="none">
                        <a:latin typeface="Verdana"/>
                        <a:ea typeface="Verdana"/>
                        <a:cs typeface="Verdana"/>
                        <a:sym typeface="Verdana"/>
                      </a:endParaRPr>
                    </a:p>
                  </a:txBody>
                  <a:tcPr marL="21425" marR="21425" marT="21425" marB="14300">
                    <a:lnL w="9525" cap="flat" cmpd="sng">
                      <a:solidFill>
                        <a:srgbClr val="808080"/>
                      </a:solidFill>
                      <a:prstDash val="solid"/>
                      <a:round/>
                      <a:headEnd type="none" w="sm" len="sm"/>
                      <a:tailEnd type="none" w="sm" len="sm"/>
                    </a:lnL>
                    <a:lnR w="9525" cap="flat" cmpd="sng">
                      <a:solidFill>
                        <a:srgbClr val="808080"/>
                      </a:solidFill>
                      <a:prstDash val="solid"/>
                      <a:round/>
                      <a:headEnd type="none" w="sm" len="sm"/>
                      <a:tailEnd type="none" w="sm" len="sm"/>
                    </a:lnR>
                    <a:lnT w="9525" cap="flat" cmpd="sng">
                      <a:solidFill>
                        <a:srgbClr val="808080"/>
                      </a:solidFill>
                      <a:prstDash val="solid"/>
                      <a:round/>
                      <a:headEnd type="none" w="sm" len="sm"/>
                      <a:tailEnd type="none" w="sm" len="sm"/>
                    </a:lnT>
                    <a:lnB w="9525" cap="flat" cmpd="sng">
                      <a:solidFill>
                        <a:srgbClr val="808080"/>
                      </a:solidFill>
                      <a:prstDash val="solid"/>
                      <a:round/>
                      <a:headEnd type="none" w="sm" len="sm"/>
                      <a:tailEnd type="none" w="sm" len="sm"/>
                    </a:lnB>
                    <a:solidFill>
                      <a:srgbClr val="F1F1ED"/>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IN" sz="1400" u="none" strike="noStrike" cap="none">
                          <a:latin typeface="Verdana"/>
                          <a:ea typeface="Verdana"/>
                          <a:cs typeface="Verdana"/>
                          <a:sym typeface="Verdana"/>
                        </a:rPr>
                        <a:t>Align the image to the right</a:t>
                      </a:r>
                      <a:endParaRPr sz="1400" u="none" strike="noStrike" cap="none">
                        <a:latin typeface="Verdana"/>
                        <a:ea typeface="Verdana"/>
                        <a:cs typeface="Verdana"/>
                        <a:sym typeface="Verdana"/>
                      </a:endParaRPr>
                    </a:p>
                  </a:txBody>
                  <a:tcPr marL="21425" marR="21425" marT="21425" marB="14300">
                    <a:lnL w="9525" cap="flat" cmpd="sng">
                      <a:solidFill>
                        <a:srgbClr val="808080"/>
                      </a:solidFill>
                      <a:prstDash val="solid"/>
                      <a:round/>
                      <a:headEnd type="none" w="sm" len="sm"/>
                      <a:tailEnd type="none" w="sm" len="sm"/>
                    </a:lnL>
                    <a:lnR w="9525" cap="flat" cmpd="sng">
                      <a:solidFill>
                        <a:srgbClr val="808080"/>
                      </a:solidFill>
                      <a:prstDash val="solid"/>
                      <a:round/>
                      <a:headEnd type="none" w="sm" len="sm"/>
                      <a:tailEnd type="none" w="sm" len="sm"/>
                    </a:lnR>
                    <a:lnT w="9525" cap="flat" cmpd="sng">
                      <a:solidFill>
                        <a:srgbClr val="808080"/>
                      </a:solidFill>
                      <a:prstDash val="solid"/>
                      <a:round/>
                      <a:headEnd type="none" w="sm" len="sm"/>
                      <a:tailEnd type="none" w="sm" len="sm"/>
                    </a:lnT>
                    <a:lnB w="9525" cap="flat" cmpd="sng">
                      <a:solidFill>
                        <a:srgbClr val="808080"/>
                      </a:solidFill>
                      <a:prstDash val="solid"/>
                      <a:round/>
                      <a:headEnd type="none" w="sm" len="sm"/>
                      <a:tailEnd type="none" w="sm" len="sm"/>
                    </a:lnB>
                    <a:solidFill>
                      <a:srgbClr val="F1F1ED"/>
                    </a:solidFill>
                  </a:tcPr>
                </a:tc>
                <a:extLst>
                  <a:ext uri="{0D108BD9-81ED-4DB2-BD59-A6C34878D82A}">
                    <a16:rowId xmlns:a16="http://schemas.microsoft.com/office/drawing/2014/main" val="10002"/>
                  </a:ext>
                </a:extLst>
              </a:tr>
              <a:tr h="288850">
                <a:tc>
                  <a:txBody>
                    <a:bodyPr/>
                    <a:lstStyle/>
                    <a:p>
                      <a:pPr marL="0" marR="0" lvl="0" indent="0" algn="ctr" rtl="0">
                        <a:lnSpc>
                          <a:spcPct val="100000"/>
                        </a:lnSpc>
                        <a:spcBef>
                          <a:spcPts val="0"/>
                        </a:spcBef>
                        <a:spcAft>
                          <a:spcPts val="0"/>
                        </a:spcAft>
                        <a:buClr>
                          <a:srgbClr val="000000"/>
                        </a:buClr>
                        <a:buSzPts val="1400"/>
                        <a:buFont typeface="Arial"/>
                        <a:buNone/>
                      </a:pPr>
                      <a:r>
                        <a:rPr lang="en-IN" sz="1400" u="none" strike="noStrike" cap="none">
                          <a:latin typeface="Verdana"/>
                          <a:ea typeface="Verdana"/>
                          <a:cs typeface="Verdana"/>
                          <a:sym typeface="Verdana"/>
                        </a:rPr>
                        <a:t>top</a:t>
                      </a:r>
                      <a:endParaRPr sz="1400" u="none" strike="noStrike" cap="none">
                        <a:latin typeface="Verdana"/>
                        <a:ea typeface="Verdana"/>
                        <a:cs typeface="Verdana"/>
                        <a:sym typeface="Verdana"/>
                      </a:endParaRPr>
                    </a:p>
                  </a:txBody>
                  <a:tcPr marL="21425" marR="21425" marT="21425" marB="14300">
                    <a:lnL w="9525" cap="flat" cmpd="sng">
                      <a:solidFill>
                        <a:srgbClr val="808080"/>
                      </a:solidFill>
                      <a:prstDash val="solid"/>
                      <a:round/>
                      <a:headEnd type="none" w="sm" len="sm"/>
                      <a:tailEnd type="none" w="sm" len="sm"/>
                    </a:lnL>
                    <a:lnR w="9525" cap="flat" cmpd="sng">
                      <a:solidFill>
                        <a:srgbClr val="808080"/>
                      </a:solidFill>
                      <a:prstDash val="solid"/>
                      <a:round/>
                      <a:headEnd type="none" w="sm" len="sm"/>
                      <a:tailEnd type="none" w="sm" len="sm"/>
                    </a:lnR>
                    <a:lnT w="9525" cap="flat" cmpd="sng">
                      <a:solidFill>
                        <a:srgbClr val="808080"/>
                      </a:solidFill>
                      <a:prstDash val="solid"/>
                      <a:round/>
                      <a:headEnd type="none" w="sm" len="sm"/>
                      <a:tailEnd type="none" w="sm" len="sm"/>
                    </a:lnT>
                    <a:lnB w="9525" cap="flat" cmpd="sng">
                      <a:solidFill>
                        <a:srgbClr val="808080"/>
                      </a:solidFill>
                      <a:prstDash val="solid"/>
                      <a:round/>
                      <a:headEnd type="none" w="sm" len="sm"/>
                      <a:tailEnd type="none" w="sm" len="sm"/>
                    </a:lnB>
                    <a:solidFill>
                      <a:srgbClr val="F1F1ED"/>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IN" sz="1400" u="none" strike="noStrike" cap="none">
                          <a:latin typeface="Verdana"/>
                          <a:ea typeface="Verdana"/>
                          <a:cs typeface="Verdana"/>
                          <a:sym typeface="Verdana"/>
                        </a:rPr>
                        <a:t>Align the image on the top</a:t>
                      </a:r>
                      <a:endParaRPr sz="1400" u="none" strike="noStrike" cap="none">
                        <a:latin typeface="Verdana"/>
                        <a:ea typeface="Verdana"/>
                        <a:cs typeface="Verdana"/>
                        <a:sym typeface="Verdana"/>
                      </a:endParaRPr>
                    </a:p>
                  </a:txBody>
                  <a:tcPr marL="21425" marR="21425" marT="21425" marB="14300">
                    <a:lnL w="9525" cap="flat" cmpd="sng">
                      <a:solidFill>
                        <a:srgbClr val="808080"/>
                      </a:solidFill>
                      <a:prstDash val="solid"/>
                      <a:round/>
                      <a:headEnd type="none" w="sm" len="sm"/>
                      <a:tailEnd type="none" w="sm" len="sm"/>
                    </a:lnL>
                    <a:lnR w="9525" cap="flat" cmpd="sng">
                      <a:solidFill>
                        <a:srgbClr val="808080"/>
                      </a:solidFill>
                      <a:prstDash val="solid"/>
                      <a:round/>
                      <a:headEnd type="none" w="sm" len="sm"/>
                      <a:tailEnd type="none" w="sm" len="sm"/>
                    </a:lnR>
                    <a:lnT w="9525" cap="flat" cmpd="sng">
                      <a:solidFill>
                        <a:srgbClr val="808080"/>
                      </a:solidFill>
                      <a:prstDash val="solid"/>
                      <a:round/>
                      <a:headEnd type="none" w="sm" len="sm"/>
                      <a:tailEnd type="none" w="sm" len="sm"/>
                    </a:lnT>
                    <a:lnB w="9525" cap="flat" cmpd="sng">
                      <a:solidFill>
                        <a:srgbClr val="808080"/>
                      </a:solidFill>
                      <a:prstDash val="solid"/>
                      <a:round/>
                      <a:headEnd type="none" w="sm" len="sm"/>
                      <a:tailEnd type="none" w="sm" len="sm"/>
                    </a:lnB>
                    <a:solidFill>
                      <a:srgbClr val="F1F1ED"/>
                    </a:solidFill>
                  </a:tcPr>
                </a:tc>
                <a:extLst>
                  <a:ext uri="{0D108BD9-81ED-4DB2-BD59-A6C34878D82A}">
                    <a16:rowId xmlns:a16="http://schemas.microsoft.com/office/drawing/2014/main" val="10003"/>
                  </a:ext>
                </a:extLst>
              </a:tr>
              <a:tr h="534950">
                <a:tc>
                  <a:txBody>
                    <a:bodyPr/>
                    <a:lstStyle/>
                    <a:p>
                      <a:pPr marL="0" marR="0" lvl="0" indent="0" algn="ctr" rtl="0">
                        <a:lnSpc>
                          <a:spcPct val="100000"/>
                        </a:lnSpc>
                        <a:spcBef>
                          <a:spcPts val="0"/>
                        </a:spcBef>
                        <a:spcAft>
                          <a:spcPts val="0"/>
                        </a:spcAft>
                        <a:buClr>
                          <a:srgbClr val="000000"/>
                        </a:buClr>
                        <a:buSzPts val="1400"/>
                        <a:buFont typeface="Arial"/>
                        <a:buNone/>
                      </a:pPr>
                      <a:r>
                        <a:rPr lang="en-IN" sz="1400" u="none" strike="noStrike" cap="none">
                          <a:latin typeface="Verdana"/>
                          <a:ea typeface="Verdana"/>
                          <a:cs typeface="Verdana"/>
                          <a:sym typeface="Verdana"/>
                        </a:rPr>
                        <a:t>bottom</a:t>
                      </a:r>
                      <a:endParaRPr sz="1400" u="none" strike="noStrike" cap="none">
                        <a:latin typeface="Verdana"/>
                        <a:ea typeface="Verdana"/>
                        <a:cs typeface="Verdana"/>
                        <a:sym typeface="Verdana"/>
                      </a:endParaRPr>
                    </a:p>
                  </a:txBody>
                  <a:tcPr marL="21425" marR="21425" marT="21425" marB="14300">
                    <a:lnL w="9525" cap="flat" cmpd="sng">
                      <a:solidFill>
                        <a:srgbClr val="808080"/>
                      </a:solidFill>
                      <a:prstDash val="solid"/>
                      <a:round/>
                      <a:headEnd type="none" w="sm" len="sm"/>
                      <a:tailEnd type="none" w="sm" len="sm"/>
                    </a:lnL>
                    <a:lnR w="9525" cap="flat" cmpd="sng">
                      <a:solidFill>
                        <a:srgbClr val="808080"/>
                      </a:solidFill>
                      <a:prstDash val="solid"/>
                      <a:round/>
                      <a:headEnd type="none" w="sm" len="sm"/>
                      <a:tailEnd type="none" w="sm" len="sm"/>
                    </a:lnR>
                    <a:lnT w="9525" cap="flat" cmpd="sng">
                      <a:solidFill>
                        <a:srgbClr val="808080"/>
                      </a:solidFill>
                      <a:prstDash val="solid"/>
                      <a:round/>
                      <a:headEnd type="none" w="sm" len="sm"/>
                      <a:tailEnd type="none" w="sm" len="sm"/>
                    </a:lnT>
                    <a:lnB w="9525" cap="flat" cmpd="sng">
                      <a:solidFill>
                        <a:srgbClr val="808080"/>
                      </a:solidFill>
                      <a:prstDash val="solid"/>
                      <a:round/>
                      <a:headEnd type="none" w="sm" len="sm"/>
                      <a:tailEnd type="none" w="sm" len="sm"/>
                    </a:lnB>
                    <a:solidFill>
                      <a:srgbClr val="F1F1ED"/>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IN" sz="1400" u="none" strike="noStrike" cap="none">
                          <a:latin typeface="Verdana"/>
                          <a:ea typeface="Verdana"/>
                          <a:cs typeface="Verdana"/>
                          <a:sym typeface="Verdana"/>
                        </a:rPr>
                        <a:t>Align the image on the bottom</a:t>
                      </a:r>
                      <a:endParaRPr sz="1400" u="none" strike="noStrike" cap="none">
                        <a:latin typeface="Verdana"/>
                        <a:ea typeface="Verdana"/>
                        <a:cs typeface="Verdana"/>
                        <a:sym typeface="Verdana"/>
                      </a:endParaRPr>
                    </a:p>
                  </a:txBody>
                  <a:tcPr marL="21425" marR="21425" marT="21425" marB="14300">
                    <a:lnL w="9525" cap="flat" cmpd="sng">
                      <a:solidFill>
                        <a:srgbClr val="808080"/>
                      </a:solidFill>
                      <a:prstDash val="solid"/>
                      <a:round/>
                      <a:headEnd type="none" w="sm" len="sm"/>
                      <a:tailEnd type="none" w="sm" len="sm"/>
                    </a:lnL>
                    <a:lnR w="9525" cap="flat" cmpd="sng">
                      <a:solidFill>
                        <a:srgbClr val="808080"/>
                      </a:solidFill>
                      <a:prstDash val="solid"/>
                      <a:round/>
                      <a:headEnd type="none" w="sm" len="sm"/>
                      <a:tailEnd type="none" w="sm" len="sm"/>
                    </a:lnR>
                    <a:lnT w="9525" cap="flat" cmpd="sng">
                      <a:solidFill>
                        <a:srgbClr val="808080"/>
                      </a:solidFill>
                      <a:prstDash val="solid"/>
                      <a:round/>
                      <a:headEnd type="none" w="sm" len="sm"/>
                      <a:tailEnd type="none" w="sm" len="sm"/>
                    </a:lnT>
                    <a:lnB w="9525" cap="flat" cmpd="sng">
                      <a:solidFill>
                        <a:srgbClr val="808080"/>
                      </a:solidFill>
                      <a:prstDash val="solid"/>
                      <a:round/>
                      <a:headEnd type="none" w="sm" len="sm"/>
                      <a:tailEnd type="none" w="sm" len="sm"/>
                    </a:lnB>
                    <a:solidFill>
                      <a:srgbClr val="F1F1ED"/>
                    </a:solidFill>
                  </a:tcPr>
                </a:tc>
                <a:extLst>
                  <a:ext uri="{0D108BD9-81ED-4DB2-BD59-A6C34878D82A}">
                    <a16:rowId xmlns:a16="http://schemas.microsoft.com/office/drawing/2014/main" val="10004"/>
                  </a:ext>
                </a:extLst>
              </a:tr>
              <a:tr h="534950">
                <a:tc>
                  <a:txBody>
                    <a:bodyPr/>
                    <a:lstStyle/>
                    <a:p>
                      <a:pPr marL="0" marR="0" lvl="0" indent="0" algn="ctr" rtl="0">
                        <a:lnSpc>
                          <a:spcPct val="100000"/>
                        </a:lnSpc>
                        <a:spcBef>
                          <a:spcPts val="0"/>
                        </a:spcBef>
                        <a:spcAft>
                          <a:spcPts val="0"/>
                        </a:spcAft>
                        <a:buClr>
                          <a:srgbClr val="000000"/>
                        </a:buClr>
                        <a:buSzPts val="1400"/>
                        <a:buFont typeface="Arial"/>
                        <a:buNone/>
                      </a:pPr>
                      <a:r>
                        <a:rPr lang="en-IN" sz="1400" u="none" strike="noStrike" cap="none">
                          <a:latin typeface="Verdana"/>
                          <a:ea typeface="Verdana"/>
                          <a:cs typeface="Verdana"/>
                          <a:sym typeface="Verdana"/>
                        </a:rPr>
                        <a:t>Middle </a:t>
                      </a:r>
                      <a:endParaRPr sz="1400" u="none" strike="noStrike" cap="none">
                        <a:latin typeface="Verdana"/>
                        <a:ea typeface="Verdana"/>
                        <a:cs typeface="Verdana"/>
                        <a:sym typeface="Verdana"/>
                      </a:endParaRPr>
                    </a:p>
                  </a:txBody>
                  <a:tcPr marL="21425" marR="21425" marT="21425" marB="14300">
                    <a:lnL w="9525" cap="flat" cmpd="sng">
                      <a:solidFill>
                        <a:srgbClr val="808080"/>
                      </a:solidFill>
                      <a:prstDash val="solid"/>
                      <a:round/>
                      <a:headEnd type="none" w="sm" len="sm"/>
                      <a:tailEnd type="none" w="sm" len="sm"/>
                    </a:lnL>
                    <a:lnR w="9525" cap="flat" cmpd="sng">
                      <a:solidFill>
                        <a:srgbClr val="808080"/>
                      </a:solidFill>
                      <a:prstDash val="solid"/>
                      <a:round/>
                      <a:headEnd type="none" w="sm" len="sm"/>
                      <a:tailEnd type="none" w="sm" len="sm"/>
                    </a:lnR>
                    <a:lnT w="9525" cap="flat" cmpd="sng">
                      <a:solidFill>
                        <a:srgbClr val="808080"/>
                      </a:solidFill>
                      <a:prstDash val="solid"/>
                      <a:round/>
                      <a:headEnd type="none" w="sm" len="sm"/>
                      <a:tailEnd type="none" w="sm" len="sm"/>
                    </a:lnT>
                    <a:lnB w="9525" cap="flat" cmpd="sng">
                      <a:solidFill>
                        <a:srgbClr val="808080"/>
                      </a:solidFill>
                      <a:prstDash val="solid"/>
                      <a:round/>
                      <a:headEnd type="none" w="sm" len="sm"/>
                      <a:tailEnd type="none" w="sm" len="sm"/>
                    </a:lnB>
                    <a:solidFill>
                      <a:srgbClr val="F1F1ED"/>
                    </a:solidFill>
                  </a:tcPr>
                </a:tc>
                <a:tc>
                  <a:txBody>
                    <a:bodyPr/>
                    <a:lstStyle/>
                    <a:p>
                      <a:pPr marL="0" marR="0" lvl="0" indent="0" algn="l" rtl="0">
                        <a:lnSpc>
                          <a:spcPct val="100000"/>
                        </a:lnSpc>
                        <a:spcBef>
                          <a:spcPts val="0"/>
                        </a:spcBef>
                        <a:spcAft>
                          <a:spcPts val="0"/>
                        </a:spcAft>
                        <a:buClr>
                          <a:schemeClr val="dk1"/>
                        </a:buClr>
                        <a:buSzPts val="1400"/>
                        <a:buFont typeface="Verdana"/>
                        <a:buNone/>
                      </a:pPr>
                      <a:r>
                        <a:rPr lang="en-IN" sz="1400" u="none" strike="noStrike" cap="none">
                          <a:latin typeface="Verdana"/>
                          <a:ea typeface="Verdana"/>
                          <a:cs typeface="Verdana"/>
                          <a:sym typeface="Verdana"/>
                        </a:rPr>
                        <a:t>Align the image on the middle</a:t>
                      </a:r>
                      <a:endParaRPr sz="1400" u="none" strike="noStrike" cap="none">
                        <a:latin typeface="Verdana"/>
                        <a:ea typeface="Verdana"/>
                        <a:cs typeface="Verdana"/>
                        <a:sym typeface="Verdana"/>
                      </a:endParaRPr>
                    </a:p>
                  </a:txBody>
                  <a:tcPr marL="21425" marR="21425" marT="21425" marB="14300">
                    <a:lnL w="9525" cap="flat" cmpd="sng">
                      <a:solidFill>
                        <a:srgbClr val="808080"/>
                      </a:solidFill>
                      <a:prstDash val="solid"/>
                      <a:round/>
                      <a:headEnd type="none" w="sm" len="sm"/>
                      <a:tailEnd type="none" w="sm" len="sm"/>
                    </a:lnL>
                    <a:lnR w="9525" cap="flat" cmpd="sng">
                      <a:solidFill>
                        <a:srgbClr val="808080"/>
                      </a:solidFill>
                      <a:prstDash val="solid"/>
                      <a:round/>
                      <a:headEnd type="none" w="sm" len="sm"/>
                      <a:tailEnd type="none" w="sm" len="sm"/>
                    </a:lnR>
                    <a:lnT w="9525" cap="flat" cmpd="sng">
                      <a:solidFill>
                        <a:srgbClr val="808080"/>
                      </a:solidFill>
                      <a:prstDash val="solid"/>
                      <a:round/>
                      <a:headEnd type="none" w="sm" len="sm"/>
                      <a:tailEnd type="none" w="sm" len="sm"/>
                    </a:lnT>
                    <a:lnB w="9525" cap="flat" cmpd="sng">
                      <a:solidFill>
                        <a:srgbClr val="808080"/>
                      </a:solidFill>
                      <a:prstDash val="solid"/>
                      <a:round/>
                      <a:headEnd type="none" w="sm" len="sm"/>
                      <a:tailEnd type="none" w="sm" len="sm"/>
                    </a:lnB>
                    <a:solidFill>
                      <a:srgbClr val="F1F1ED"/>
                    </a:solidFill>
                  </a:tcPr>
                </a:tc>
                <a:extLst>
                  <a:ext uri="{0D108BD9-81ED-4DB2-BD59-A6C34878D82A}">
                    <a16:rowId xmlns:a16="http://schemas.microsoft.com/office/drawing/2014/main" val="10005"/>
                  </a:ext>
                </a:extLst>
              </a:tr>
            </a:tbl>
          </a:graphicData>
        </a:graphic>
      </p:graphicFrame>
      <p:sp>
        <p:nvSpPr>
          <p:cNvPr id="380" name="Google Shape;380;p49"/>
          <p:cNvSpPr txBox="1"/>
          <p:nvPr/>
        </p:nvSpPr>
        <p:spPr>
          <a:xfrm>
            <a:off x="179512" y="191155"/>
            <a:ext cx="6276205" cy="52322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IN" sz="2800" b="1" i="0" u="none" strike="noStrike" cap="none">
                <a:solidFill>
                  <a:schemeClr val="dk1"/>
                </a:solidFill>
                <a:latin typeface="Times New Roman"/>
                <a:ea typeface="Times New Roman"/>
                <a:cs typeface="Times New Roman"/>
                <a:sym typeface="Times New Roman"/>
              </a:rPr>
              <a:t>Tags in HTML – Image tag (Alignment)</a:t>
            </a:r>
            <a:endParaRPr sz="2800" b="1" i="0" u="none" strike="noStrike" cap="none">
              <a:solidFill>
                <a:schemeClr val="dk1"/>
              </a:solidFill>
              <a:latin typeface="Times New Roman"/>
              <a:ea typeface="Times New Roman"/>
              <a:cs typeface="Times New Roman"/>
              <a:sym typeface="Times New Roman"/>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384"/>
        <p:cNvGrpSpPr/>
        <p:nvPr/>
      </p:nvGrpSpPr>
      <p:grpSpPr>
        <a:xfrm>
          <a:off x="0" y="0"/>
          <a:ext cx="0" cy="0"/>
          <a:chOff x="0" y="0"/>
          <a:chExt cx="0" cy="0"/>
        </a:xfrm>
      </p:grpSpPr>
      <p:sp>
        <p:nvSpPr>
          <p:cNvPr id="385" name="Google Shape;385;p50"/>
          <p:cNvSpPr txBox="1"/>
          <p:nvPr/>
        </p:nvSpPr>
        <p:spPr>
          <a:xfrm>
            <a:off x="0" y="910829"/>
            <a:ext cx="9144000" cy="441075"/>
          </a:xfrm>
          <a:prstGeom prst="rect">
            <a:avLst/>
          </a:prstGeom>
          <a:solidFill>
            <a:srgbClr val="F2DADA"/>
          </a:solidFill>
          <a:ln>
            <a:noFill/>
          </a:ln>
        </p:spPr>
        <p:txBody>
          <a:bodyPr spcFirstLastPara="1" wrap="square" lIns="0" tIns="74650" rIns="0" bIns="0" anchor="t" anchorCtr="0">
            <a:spAutoFit/>
          </a:bodyPr>
          <a:lstStyle/>
          <a:p>
            <a:pPr marL="8255" marR="0" lvl="0" indent="0" algn="ctr" rtl="0">
              <a:lnSpc>
                <a:spcPct val="150000"/>
              </a:lnSpc>
              <a:spcBef>
                <a:spcPts val="0"/>
              </a:spcBef>
              <a:spcAft>
                <a:spcPts val="0"/>
              </a:spcAft>
              <a:buClr>
                <a:srgbClr val="000000"/>
              </a:buClr>
              <a:buSzPts val="1800"/>
              <a:buFont typeface="Arial"/>
              <a:buNone/>
            </a:pPr>
            <a:r>
              <a:rPr lang="en-IN" sz="1800" b="1" i="0" u="none" strike="noStrike" cap="none">
                <a:solidFill>
                  <a:srgbClr val="C00000"/>
                </a:solidFill>
                <a:latin typeface="Times New Roman"/>
                <a:ea typeface="Times New Roman"/>
                <a:cs typeface="Times New Roman"/>
                <a:sym typeface="Times New Roman"/>
              </a:rPr>
              <a:t>IMAGES:</a:t>
            </a:r>
            <a:endParaRPr sz="1800" b="1" i="0" u="none" strike="noStrike" cap="none">
              <a:solidFill>
                <a:srgbClr val="C00000"/>
              </a:solidFill>
              <a:latin typeface="Times New Roman"/>
              <a:ea typeface="Times New Roman"/>
              <a:cs typeface="Times New Roman"/>
              <a:sym typeface="Times New Roman"/>
            </a:endParaRPr>
          </a:p>
        </p:txBody>
      </p:sp>
      <p:cxnSp>
        <p:nvCxnSpPr>
          <p:cNvPr id="386" name="Google Shape;386;p50"/>
          <p:cNvCxnSpPr/>
          <p:nvPr/>
        </p:nvCxnSpPr>
        <p:spPr>
          <a:xfrm>
            <a:off x="1446610" y="1362075"/>
            <a:ext cx="6299597" cy="0"/>
          </a:xfrm>
          <a:prstGeom prst="straightConnector1">
            <a:avLst/>
          </a:prstGeom>
          <a:noFill/>
          <a:ln w="9525" cap="flat" cmpd="sng">
            <a:solidFill>
              <a:schemeClr val="dk1"/>
            </a:solidFill>
            <a:prstDash val="solid"/>
            <a:round/>
            <a:headEnd type="none" w="sm" len="sm"/>
            <a:tailEnd type="none" w="sm" len="sm"/>
          </a:ln>
        </p:spPr>
      </p:cxnSp>
      <p:sp>
        <p:nvSpPr>
          <p:cNvPr id="387" name="Google Shape;387;p50"/>
          <p:cNvSpPr/>
          <p:nvPr/>
        </p:nvSpPr>
        <p:spPr>
          <a:xfrm>
            <a:off x="21432" y="1501379"/>
            <a:ext cx="8779669" cy="2675380"/>
          </a:xfrm>
          <a:prstGeom prst="rect">
            <a:avLst/>
          </a:prstGeom>
          <a:solidFill>
            <a:schemeClr val="lt1"/>
          </a:solidFill>
          <a:ln w="9525" cap="flat" cmpd="sng">
            <a:solidFill>
              <a:srgbClr val="FFC000"/>
            </a:solidFill>
            <a:prstDash val="solid"/>
            <a:miter lim="8000"/>
            <a:headEnd type="none" w="sm" len="sm"/>
            <a:tailEnd type="none" w="sm" len="sm"/>
          </a:ln>
        </p:spPr>
        <p:txBody>
          <a:bodyPr spcFirstLastPara="1" wrap="square" lIns="59400" tIns="29700" rIns="59400" bIns="29700" anchor="t" anchorCtr="0">
            <a:spAutoFit/>
          </a:bodyPr>
          <a:lstStyle/>
          <a:p>
            <a:pPr marL="9525" marR="0" lvl="0" indent="0" algn="l" rtl="0">
              <a:lnSpc>
                <a:spcPct val="107000"/>
              </a:lnSpc>
              <a:spcBef>
                <a:spcPts val="0"/>
              </a:spcBef>
              <a:spcAft>
                <a:spcPts val="0"/>
              </a:spcAft>
              <a:buClr>
                <a:srgbClr val="C00000"/>
              </a:buClr>
              <a:buSzPts val="1800"/>
              <a:buFont typeface="Arial"/>
              <a:buNone/>
            </a:pPr>
            <a:r>
              <a:rPr lang="en-IN" sz="1800" b="1" i="0" u="none" strike="noStrike" cap="none">
                <a:solidFill>
                  <a:srgbClr val="C00000"/>
                </a:solidFill>
                <a:latin typeface="Calibri"/>
                <a:ea typeface="Calibri"/>
                <a:cs typeface="Calibri"/>
                <a:sym typeface="Calibri"/>
              </a:rPr>
              <a:t>SET IMAGE BORDER:</a:t>
            </a:r>
            <a:endParaRPr sz="1800" b="1" i="0" u="none" strike="noStrike" cap="none">
              <a:solidFill>
                <a:srgbClr val="C00000"/>
              </a:solidFill>
              <a:latin typeface="Calibri"/>
              <a:ea typeface="Calibri"/>
              <a:cs typeface="Calibri"/>
              <a:sym typeface="Calibri"/>
            </a:endParaRPr>
          </a:p>
          <a:p>
            <a:pPr marL="9525" marR="0" lvl="0" indent="0" algn="l" rtl="0">
              <a:lnSpc>
                <a:spcPct val="107000"/>
              </a:lnSpc>
              <a:spcBef>
                <a:spcPts val="0"/>
              </a:spcBef>
              <a:spcAft>
                <a:spcPts val="0"/>
              </a:spcAft>
              <a:buClr>
                <a:schemeClr val="dk1"/>
              </a:buClr>
              <a:buSzPts val="1800"/>
              <a:buFont typeface="Arial"/>
              <a:buNone/>
            </a:pPr>
            <a:endParaRPr sz="1800" b="1" i="0" u="none" strike="noStrike" cap="none">
              <a:solidFill>
                <a:srgbClr val="C00000"/>
              </a:solidFill>
              <a:latin typeface="Calibri"/>
              <a:ea typeface="Calibri"/>
              <a:cs typeface="Calibri"/>
              <a:sym typeface="Calibri"/>
            </a:endParaRPr>
          </a:p>
          <a:p>
            <a:pPr marL="264160" marR="0" lvl="0" indent="-257175" algn="l" rtl="0">
              <a:lnSpc>
                <a:spcPct val="107000"/>
              </a:lnSpc>
              <a:spcBef>
                <a:spcPts val="0"/>
              </a:spcBef>
              <a:spcAft>
                <a:spcPts val="0"/>
              </a:spcAft>
              <a:buClr>
                <a:schemeClr val="dk1"/>
              </a:buClr>
              <a:buSzPts val="1800"/>
              <a:buFont typeface="Noto Sans Symbols"/>
              <a:buChar char="▪"/>
            </a:pPr>
            <a:r>
              <a:rPr lang="en-IN" sz="1800" b="1" i="0" u="none" strike="noStrike" cap="none">
                <a:solidFill>
                  <a:schemeClr val="dk1"/>
                </a:solidFill>
                <a:latin typeface="Calibri"/>
                <a:ea typeface="Calibri"/>
                <a:cs typeface="Calibri"/>
                <a:sym typeface="Calibri"/>
              </a:rPr>
              <a:t>The &lt;img&gt; border attribute is used to specify the border width around the image. </a:t>
            </a:r>
            <a:endParaRPr sz="1800" b="1" i="0" u="none" strike="noStrike" cap="none">
              <a:solidFill>
                <a:schemeClr val="dk1"/>
              </a:solidFill>
              <a:latin typeface="Calibri"/>
              <a:ea typeface="Calibri"/>
              <a:cs typeface="Calibri"/>
              <a:sym typeface="Calibri"/>
            </a:endParaRPr>
          </a:p>
          <a:p>
            <a:pPr marL="264160" marR="0" lvl="0" indent="-257175" algn="l" rtl="0">
              <a:lnSpc>
                <a:spcPct val="107000"/>
              </a:lnSpc>
              <a:spcBef>
                <a:spcPts val="0"/>
              </a:spcBef>
              <a:spcAft>
                <a:spcPts val="0"/>
              </a:spcAft>
              <a:buClr>
                <a:schemeClr val="dk1"/>
              </a:buClr>
              <a:buSzPts val="1800"/>
              <a:buFont typeface="Noto Sans Symbols"/>
              <a:buChar char="▪"/>
            </a:pPr>
            <a:r>
              <a:rPr lang="en-IN" sz="1800" b="1" i="0" u="none" strike="noStrike" cap="none">
                <a:solidFill>
                  <a:schemeClr val="dk1"/>
                </a:solidFill>
                <a:latin typeface="Calibri"/>
                <a:ea typeface="Calibri"/>
                <a:cs typeface="Calibri"/>
                <a:sym typeface="Calibri"/>
              </a:rPr>
              <a:t>The default value of &lt;img&gt; border attribute is 0.</a:t>
            </a:r>
            <a:endParaRPr sz="1800" b="1" i="0" u="none" strike="noStrike" cap="none">
              <a:solidFill>
                <a:schemeClr val="dk1"/>
              </a:solidFill>
              <a:latin typeface="Calibri"/>
              <a:ea typeface="Calibri"/>
              <a:cs typeface="Calibri"/>
              <a:sym typeface="Calibri"/>
            </a:endParaRPr>
          </a:p>
          <a:p>
            <a:pPr marL="264160" marR="0" lvl="0" indent="-257175" algn="l" rtl="0">
              <a:lnSpc>
                <a:spcPct val="107000"/>
              </a:lnSpc>
              <a:spcBef>
                <a:spcPts val="0"/>
              </a:spcBef>
              <a:spcAft>
                <a:spcPts val="0"/>
              </a:spcAft>
              <a:buClr>
                <a:schemeClr val="dk1"/>
              </a:buClr>
              <a:buSzPts val="1800"/>
              <a:buFont typeface="Noto Sans Symbols"/>
              <a:buChar char="▪"/>
            </a:pPr>
            <a:r>
              <a:rPr lang="en-IN" sz="1800" b="1" i="0" u="none" strike="noStrike" cap="none">
                <a:solidFill>
                  <a:schemeClr val="dk1"/>
                </a:solidFill>
                <a:latin typeface="Calibri"/>
                <a:ea typeface="Calibri"/>
                <a:cs typeface="Calibri"/>
                <a:sym typeface="Calibri"/>
              </a:rPr>
              <a:t>It is not supported by HTML 5. Use CSS instead of this attribute</a:t>
            </a:r>
            <a:endParaRPr sz="1800" b="1" i="0" u="none" strike="noStrike" cap="none">
              <a:solidFill>
                <a:schemeClr val="dk1"/>
              </a:solidFill>
              <a:latin typeface="Calibri"/>
              <a:ea typeface="Calibri"/>
              <a:cs typeface="Calibri"/>
              <a:sym typeface="Calibri"/>
            </a:endParaRPr>
          </a:p>
          <a:p>
            <a:pPr marL="9525" marR="0" lvl="0" indent="0" algn="l" rtl="0">
              <a:lnSpc>
                <a:spcPct val="107000"/>
              </a:lnSpc>
              <a:spcBef>
                <a:spcPts val="0"/>
              </a:spcBef>
              <a:spcAft>
                <a:spcPts val="0"/>
              </a:spcAft>
              <a:buClr>
                <a:schemeClr val="dk1"/>
              </a:buClr>
              <a:buSzPts val="1800"/>
              <a:buFont typeface="Arial"/>
              <a:buNone/>
            </a:pPr>
            <a:endParaRPr sz="1800" b="1" i="0" u="none" strike="noStrike" cap="none">
              <a:solidFill>
                <a:schemeClr val="dk1"/>
              </a:solidFill>
              <a:latin typeface="Calibri"/>
              <a:ea typeface="Calibri"/>
              <a:cs typeface="Calibri"/>
              <a:sym typeface="Calibri"/>
            </a:endParaRPr>
          </a:p>
          <a:p>
            <a:pPr marL="9525" marR="0" lvl="0" indent="0" algn="l" rtl="0">
              <a:lnSpc>
                <a:spcPct val="100000"/>
              </a:lnSpc>
              <a:spcBef>
                <a:spcPts val="0"/>
              </a:spcBef>
              <a:spcAft>
                <a:spcPts val="0"/>
              </a:spcAft>
              <a:buClr>
                <a:schemeClr val="dk1"/>
              </a:buClr>
              <a:buSzPts val="1800"/>
              <a:buFont typeface="Arial"/>
              <a:buNone/>
            </a:pPr>
            <a:br>
              <a:rPr lang="en-IN" sz="1800" b="1" i="0" u="none" strike="noStrike" cap="none">
                <a:solidFill>
                  <a:schemeClr val="dk1"/>
                </a:solidFill>
                <a:latin typeface="Calibri"/>
                <a:ea typeface="Calibri"/>
                <a:cs typeface="Calibri"/>
                <a:sym typeface="Calibri"/>
              </a:rPr>
            </a:br>
            <a:r>
              <a:rPr lang="en-IN" sz="1800" b="1" i="0" u="none" strike="noStrike" cap="none">
                <a:solidFill>
                  <a:schemeClr val="dk1"/>
                </a:solidFill>
                <a:latin typeface="Calibri"/>
                <a:ea typeface="Calibri"/>
                <a:cs typeface="Calibri"/>
                <a:sym typeface="Calibri"/>
              </a:rPr>
              <a:t>	&lt;img src </a:t>
            </a:r>
            <a:r>
              <a:rPr lang="en-IN" sz="1800" b="0" i="0" u="none" strike="noStrike" cap="none">
                <a:solidFill>
                  <a:schemeClr val="dk1"/>
                </a:solidFill>
                <a:latin typeface="Calibri"/>
                <a:ea typeface="Calibri"/>
                <a:cs typeface="Calibri"/>
                <a:sym typeface="Calibri"/>
              </a:rPr>
              <a:t>= "test.png" alt = "Test Image" </a:t>
            </a:r>
            <a:r>
              <a:rPr lang="en-IN" sz="1800" b="1" i="0" u="none" strike="noStrike" cap="none">
                <a:solidFill>
                  <a:schemeClr val="dk1"/>
                </a:solidFill>
                <a:latin typeface="Calibri"/>
                <a:ea typeface="Calibri"/>
                <a:cs typeface="Calibri"/>
                <a:sym typeface="Calibri"/>
              </a:rPr>
              <a:t>border = "3"</a:t>
            </a:r>
            <a:r>
              <a:rPr lang="en-IN" sz="1800" b="0" i="0" u="none" strike="noStrike" cap="none">
                <a:solidFill>
                  <a:schemeClr val="dk1"/>
                </a:solidFill>
                <a:latin typeface="Calibri"/>
                <a:ea typeface="Calibri"/>
                <a:cs typeface="Calibri"/>
                <a:sym typeface="Calibri"/>
              </a:rPr>
              <a:t>/&gt;</a:t>
            </a:r>
            <a:endParaRPr sz="1800" b="0" i="0" u="none" strike="noStrike" cap="none">
              <a:solidFill>
                <a:schemeClr val="dk1"/>
              </a:solidFill>
              <a:latin typeface="Calibri"/>
              <a:ea typeface="Calibri"/>
              <a:cs typeface="Calibri"/>
              <a:sym typeface="Calibri"/>
            </a:endParaRPr>
          </a:p>
          <a:p>
            <a:pPr marL="9525" marR="0" lvl="0" indent="0" algn="l" rtl="0">
              <a:lnSpc>
                <a:spcPct val="107000"/>
              </a:lnSpc>
              <a:spcBef>
                <a:spcPts val="0"/>
              </a:spcBef>
              <a:spcAft>
                <a:spcPts val="0"/>
              </a:spcAft>
              <a:buClr>
                <a:schemeClr val="dk1"/>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88" name="Google Shape;388;p50"/>
          <p:cNvSpPr txBox="1"/>
          <p:nvPr/>
        </p:nvSpPr>
        <p:spPr>
          <a:xfrm>
            <a:off x="179512" y="191155"/>
            <a:ext cx="5893088" cy="52322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IN" sz="2800" b="1" i="0" u="none" strike="noStrike" cap="none">
                <a:solidFill>
                  <a:schemeClr val="dk1"/>
                </a:solidFill>
                <a:latin typeface="Times New Roman"/>
                <a:ea typeface="Times New Roman"/>
                <a:cs typeface="Times New Roman"/>
                <a:sym typeface="Times New Roman"/>
              </a:rPr>
              <a:t>Tags in HTML – Image tag (Borders)</a:t>
            </a:r>
            <a:endParaRPr sz="2800" b="1" i="0" u="none" strike="noStrike" cap="none">
              <a:solidFill>
                <a:schemeClr val="dk1"/>
              </a:solidFill>
              <a:latin typeface="Times New Roman"/>
              <a:ea typeface="Times New Roman"/>
              <a:cs typeface="Times New Roman"/>
              <a:sym typeface="Times New Roman"/>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392"/>
        <p:cNvGrpSpPr/>
        <p:nvPr/>
      </p:nvGrpSpPr>
      <p:grpSpPr>
        <a:xfrm>
          <a:off x="0" y="0"/>
          <a:ext cx="0" cy="0"/>
          <a:chOff x="0" y="0"/>
          <a:chExt cx="0" cy="0"/>
        </a:xfrm>
      </p:grpSpPr>
      <p:sp>
        <p:nvSpPr>
          <p:cNvPr id="393" name="Google Shape;393;p51"/>
          <p:cNvSpPr txBox="1">
            <a:spLocks noGrp="1"/>
          </p:cNvSpPr>
          <p:nvPr>
            <p:ph type="title"/>
          </p:nvPr>
        </p:nvSpPr>
        <p:spPr>
          <a:xfrm>
            <a:off x="0" y="0"/>
            <a:ext cx="6477000" cy="838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IN" b="1"/>
              <a:t>The src Attribute</a:t>
            </a:r>
            <a:endParaRPr/>
          </a:p>
        </p:txBody>
      </p:sp>
      <p:sp>
        <p:nvSpPr>
          <p:cNvPr id="394" name="Google Shape;394;p51"/>
          <p:cNvSpPr txBox="1">
            <a:spLocks noGrp="1"/>
          </p:cNvSpPr>
          <p:nvPr>
            <p:ph type="body" idx="1"/>
          </p:nvPr>
        </p:nvSpPr>
        <p:spPr>
          <a:xfrm>
            <a:off x="457200" y="1076632"/>
            <a:ext cx="8229600" cy="4525963"/>
          </a:xfrm>
          <a:prstGeom prst="rect">
            <a:avLst/>
          </a:prstGeom>
          <a:noFill/>
          <a:ln>
            <a:noFill/>
          </a:ln>
        </p:spPr>
        <p:txBody>
          <a:bodyPr spcFirstLastPara="1" wrap="square" lIns="91425" tIns="45700" rIns="91425" bIns="45700" anchor="t" anchorCtr="0">
            <a:noAutofit/>
          </a:bodyPr>
          <a:lstStyle/>
          <a:p>
            <a:pPr marL="457200" lvl="0" indent="-368300" algn="l" rtl="0">
              <a:lnSpc>
                <a:spcPct val="100000"/>
              </a:lnSpc>
              <a:spcBef>
                <a:spcPts val="440"/>
              </a:spcBef>
              <a:spcAft>
                <a:spcPts val="0"/>
              </a:spcAft>
              <a:buSzPts val="2200"/>
              <a:buChar char="•"/>
            </a:pPr>
            <a:r>
              <a:rPr lang="en-IN"/>
              <a:t>The </a:t>
            </a:r>
            <a:r>
              <a:rPr lang="en-IN" b="1"/>
              <a:t>src</a:t>
            </a:r>
            <a:r>
              <a:rPr lang="en-IN"/>
              <a:t> (source) attribute specifies the </a:t>
            </a:r>
            <a:r>
              <a:rPr lang="en-IN" b="1"/>
              <a:t>path (URL)</a:t>
            </a:r>
            <a:r>
              <a:rPr lang="en-IN"/>
              <a:t> of the image. </a:t>
            </a:r>
            <a:endParaRPr/>
          </a:p>
          <a:p>
            <a:pPr marL="457200" lvl="0" indent="-368300" algn="l" rtl="0">
              <a:lnSpc>
                <a:spcPct val="100000"/>
              </a:lnSpc>
              <a:spcBef>
                <a:spcPts val="440"/>
              </a:spcBef>
              <a:spcAft>
                <a:spcPts val="0"/>
              </a:spcAft>
              <a:buSzPts val="2200"/>
              <a:buChar char="•"/>
            </a:pPr>
            <a:r>
              <a:rPr lang="en-IN"/>
              <a:t>It is a </a:t>
            </a:r>
            <a:r>
              <a:rPr lang="en-IN" b="1"/>
              <a:t>required attribute</a:t>
            </a:r>
            <a:r>
              <a:rPr lang="en-IN"/>
              <a:t> of the </a:t>
            </a:r>
            <a:r>
              <a:rPr lang="en-IN" b="1"/>
              <a:t>&lt;img&gt;</a:t>
            </a:r>
            <a:r>
              <a:rPr lang="en-IN"/>
              <a:t> tag. </a:t>
            </a:r>
            <a:endParaRPr/>
          </a:p>
          <a:p>
            <a:pPr marL="457200" lvl="0" indent="-368300" algn="l" rtl="0">
              <a:lnSpc>
                <a:spcPct val="100000"/>
              </a:lnSpc>
              <a:spcBef>
                <a:spcPts val="440"/>
              </a:spcBef>
              <a:spcAft>
                <a:spcPts val="0"/>
              </a:spcAft>
              <a:buSzPts val="2200"/>
              <a:buChar char="•"/>
            </a:pPr>
            <a:r>
              <a:rPr lang="en-IN"/>
              <a:t>The browser uses the src attribute to </a:t>
            </a:r>
            <a:r>
              <a:rPr lang="en-IN" b="1"/>
              <a:t>locate and display the image</a:t>
            </a:r>
            <a:r>
              <a:rPr lang="en-IN"/>
              <a:t>. </a:t>
            </a:r>
            <a:endParaRPr/>
          </a:p>
          <a:p>
            <a:pPr marL="457200" lvl="0" indent="-368300" algn="l" rtl="0">
              <a:lnSpc>
                <a:spcPct val="100000"/>
              </a:lnSpc>
              <a:spcBef>
                <a:spcPts val="440"/>
              </a:spcBef>
              <a:spcAft>
                <a:spcPts val="0"/>
              </a:spcAft>
              <a:buSzPts val="2200"/>
              <a:buChar char="•"/>
            </a:pPr>
            <a:r>
              <a:rPr lang="en-IN"/>
              <a:t>The image file should remain in the </a:t>
            </a:r>
            <a:r>
              <a:rPr lang="en-IN" b="1"/>
              <a:t>correct location</a:t>
            </a:r>
            <a:r>
              <a:rPr lang="en-IN"/>
              <a:t> relative to the HTML file. </a:t>
            </a:r>
            <a:endParaRPr/>
          </a:p>
          <a:p>
            <a:pPr marL="457200" lvl="0" indent="-368300" algn="l" rtl="0">
              <a:lnSpc>
                <a:spcPct val="100000"/>
              </a:lnSpc>
              <a:spcBef>
                <a:spcPts val="440"/>
              </a:spcBef>
              <a:spcAft>
                <a:spcPts val="0"/>
              </a:spcAft>
              <a:buSzPts val="2200"/>
              <a:buChar char="•"/>
            </a:pPr>
            <a:r>
              <a:rPr lang="en-IN"/>
              <a:t>If the image path is incorrect or the image is missing, the browser displays a </a:t>
            </a:r>
            <a:r>
              <a:rPr lang="en-IN" b="1"/>
              <a:t>broken image icon</a:t>
            </a:r>
            <a:r>
              <a:rPr lang="en-IN"/>
              <a:t>. </a:t>
            </a:r>
            <a:endParaRPr/>
          </a:p>
          <a:p>
            <a:pPr marL="457200" lvl="0" indent="-368300" algn="l" rtl="0">
              <a:lnSpc>
                <a:spcPct val="100000"/>
              </a:lnSpc>
              <a:spcBef>
                <a:spcPts val="440"/>
              </a:spcBef>
              <a:spcAft>
                <a:spcPts val="0"/>
              </a:spcAft>
              <a:buSzPts val="2200"/>
              <a:buChar char="•"/>
            </a:pPr>
            <a:r>
              <a:rPr lang="en-IN"/>
              <a:t>When the image cannot be loaded, the </a:t>
            </a:r>
            <a:r>
              <a:rPr lang="en-IN" b="1"/>
              <a:t>alt</a:t>
            </a:r>
            <a:r>
              <a:rPr lang="en-IN"/>
              <a:t> text is displayed instead. </a:t>
            </a:r>
            <a:endParaRPr/>
          </a:p>
          <a:p>
            <a:pPr marL="457200" lvl="0" indent="-368300" algn="l" rtl="0">
              <a:lnSpc>
                <a:spcPct val="100000"/>
              </a:lnSpc>
              <a:spcBef>
                <a:spcPts val="440"/>
              </a:spcBef>
              <a:spcAft>
                <a:spcPts val="0"/>
              </a:spcAft>
              <a:buSzPts val="2200"/>
              <a:buChar char="•"/>
            </a:pPr>
            <a:r>
              <a:rPr lang="en-IN"/>
              <a:t>The src attribute can contain: </a:t>
            </a:r>
            <a:endParaRPr/>
          </a:p>
          <a:p>
            <a:pPr marL="914400" lvl="1" indent="-368300" algn="l" rtl="0">
              <a:lnSpc>
                <a:spcPct val="100000"/>
              </a:lnSpc>
              <a:spcBef>
                <a:spcPts val="440"/>
              </a:spcBef>
              <a:spcAft>
                <a:spcPts val="0"/>
              </a:spcAft>
              <a:buSzPts val="2200"/>
              <a:buChar char="–"/>
            </a:pPr>
            <a:r>
              <a:rPr lang="en-IN" b="1"/>
              <a:t>Relative URL</a:t>
            </a:r>
            <a:r>
              <a:rPr lang="en-IN"/>
              <a:t> (e.g., images/photo.jpg) </a:t>
            </a:r>
            <a:endParaRPr/>
          </a:p>
          <a:p>
            <a:pPr marL="914400" lvl="1" indent="-368300" algn="l" rtl="0">
              <a:lnSpc>
                <a:spcPct val="100000"/>
              </a:lnSpc>
              <a:spcBef>
                <a:spcPts val="440"/>
              </a:spcBef>
              <a:spcAft>
                <a:spcPts val="0"/>
              </a:spcAft>
              <a:buSzPts val="2200"/>
              <a:buChar char="–"/>
            </a:pPr>
            <a:r>
              <a:rPr lang="en-IN" b="1"/>
              <a:t>Absolute URL</a:t>
            </a:r>
            <a:r>
              <a:rPr lang="en-IN"/>
              <a:t> (e.g., https://example.com/photo.jpg)</a:t>
            </a:r>
            <a:endParaRPr/>
          </a:p>
          <a:p>
            <a:pPr marL="88900" lvl="0" indent="0" algn="l" rtl="0">
              <a:lnSpc>
                <a:spcPct val="100000"/>
              </a:lnSpc>
              <a:spcBef>
                <a:spcPts val="440"/>
              </a:spcBef>
              <a:spcAft>
                <a:spcPts val="0"/>
              </a:spcAft>
              <a:buSzPts val="2200"/>
              <a:buNone/>
            </a:pPr>
            <a:r>
              <a:rPr lang="en-IN" b="1"/>
              <a:t>Syntax:</a:t>
            </a:r>
            <a:endParaRPr/>
          </a:p>
          <a:p>
            <a:pPr marL="88900" lvl="0" indent="0" algn="l" rtl="0">
              <a:lnSpc>
                <a:spcPct val="100000"/>
              </a:lnSpc>
              <a:spcBef>
                <a:spcPts val="440"/>
              </a:spcBef>
              <a:spcAft>
                <a:spcPts val="0"/>
              </a:spcAft>
              <a:buSzPts val="2200"/>
              <a:buNone/>
            </a:pPr>
            <a:r>
              <a:rPr lang="en-IN"/>
              <a:t>&lt;img src="img_chania.jpg" alt="Flowers in Chania"&gt;</a:t>
            </a:r>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398"/>
        <p:cNvGrpSpPr/>
        <p:nvPr/>
      </p:nvGrpSpPr>
      <p:grpSpPr>
        <a:xfrm>
          <a:off x="0" y="0"/>
          <a:ext cx="0" cy="0"/>
          <a:chOff x="0" y="0"/>
          <a:chExt cx="0" cy="0"/>
        </a:xfrm>
      </p:grpSpPr>
      <p:sp>
        <p:nvSpPr>
          <p:cNvPr id="399" name="Google Shape;399;p52"/>
          <p:cNvSpPr txBox="1">
            <a:spLocks noGrp="1"/>
          </p:cNvSpPr>
          <p:nvPr>
            <p:ph type="title"/>
          </p:nvPr>
        </p:nvSpPr>
        <p:spPr>
          <a:xfrm>
            <a:off x="0" y="0"/>
            <a:ext cx="6477000" cy="838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IN" b="1"/>
              <a:t>The alt Attribute</a:t>
            </a:r>
            <a:endParaRPr/>
          </a:p>
        </p:txBody>
      </p:sp>
      <p:sp>
        <p:nvSpPr>
          <p:cNvPr id="400" name="Google Shape;400;p52"/>
          <p:cNvSpPr txBox="1">
            <a:spLocks noGrp="1"/>
          </p:cNvSpPr>
          <p:nvPr>
            <p:ph type="body" idx="1"/>
          </p:nvPr>
        </p:nvSpPr>
        <p:spPr>
          <a:xfrm>
            <a:off x="457200" y="1371600"/>
            <a:ext cx="8229600" cy="4525963"/>
          </a:xfrm>
          <a:prstGeom prst="rect">
            <a:avLst/>
          </a:prstGeom>
          <a:noFill/>
          <a:ln>
            <a:noFill/>
          </a:ln>
        </p:spPr>
        <p:txBody>
          <a:bodyPr spcFirstLastPara="1" wrap="square" lIns="91425" tIns="45700" rIns="91425" bIns="45700" anchor="t" anchorCtr="0">
            <a:noAutofit/>
          </a:bodyPr>
          <a:lstStyle/>
          <a:p>
            <a:pPr marL="457200" lvl="0" indent="-368300" algn="l" rtl="0">
              <a:lnSpc>
                <a:spcPct val="100000"/>
              </a:lnSpc>
              <a:spcBef>
                <a:spcPts val="440"/>
              </a:spcBef>
              <a:spcAft>
                <a:spcPts val="0"/>
              </a:spcAft>
              <a:buClr>
                <a:schemeClr val="dk1"/>
              </a:buClr>
              <a:buSzPts val="2200"/>
              <a:buChar char="•"/>
            </a:pPr>
            <a:r>
              <a:rPr lang="en-IN"/>
              <a:t>The required alt attribute provides an alternate text for an image, if the user for some reason cannot view it (because of slow connection, an error in the src attribute, or if the user uses a screen reader).</a:t>
            </a:r>
            <a:endParaRPr/>
          </a:p>
          <a:p>
            <a:pPr marL="457200" lvl="0" indent="-368300" algn="l" rtl="0">
              <a:lnSpc>
                <a:spcPct val="100000"/>
              </a:lnSpc>
              <a:spcBef>
                <a:spcPts val="440"/>
              </a:spcBef>
              <a:spcAft>
                <a:spcPts val="0"/>
              </a:spcAft>
              <a:buClr>
                <a:schemeClr val="dk1"/>
              </a:buClr>
              <a:buSzPts val="2200"/>
              <a:buChar char="•"/>
            </a:pPr>
            <a:r>
              <a:rPr lang="en-IN"/>
              <a:t>The value of the alt attribute should describe the image:</a:t>
            </a:r>
            <a:endParaRPr/>
          </a:p>
          <a:p>
            <a:pPr marL="88900" lvl="0" indent="0" algn="l" rtl="0">
              <a:lnSpc>
                <a:spcPct val="100000"/>
              </a:lnSpc>
              <a:spcBef>
                <a:spcPts val="440"/>
              </a:spcBef>
              <a:spcAft>
                <a:spcPts val="0"/>
              </a:spcAft>
              <a:buSzPts val="2200"/>
              <a:buNone/>
            </a:pPr>
            <a:r>
              <a:rPr lang="en-IN" b="1"/>
              <a:t>Syntax:</a:t>
            </a:r>
            <a:endParaRPr/>
          </a:p>
          <a:p>
            <a:pPr marL="88900" lvl="0" indent="0" algn="l" rtl="0">
              <a:lnSpc>
                <a:spcPct val="100000"/>
              </a:lnSpc>
              <a:spcBef>
                <a:spcPts val="440"/>
              </a:spcBef>
              <a:spcAft>
                <a:spcPts val="0"/>
              </a:spcAft>
              <a:buSzPts val="2200"/>
              <a:buNone/>
            </a:pPr>
            <a:r>
              <a:rPr lang="en-IN"/>
              <a:t>&lt;img src="img_chania.jpg" alt="Flowers in Chania"&gt;</a:t>
            </a:r>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404"/>
        <p:cNvGrpSpPr/>
        <p:nvPr/>
      </p:nvGrpSpPr>
      <p:grpSpPr>
        <a:xfrm>
          <a:off x="0" y="0"/>
          <a:ext cx="0" cy="0"/>
          <a:chOff x="0" y="0"/>
          <a:chExt cx="0" cy="0"/>
        </a:xfrm>
      </p:grpSpPr>
      <p:sp>
        <p:nvSpPr>
          <p:cNvPr id="405" name="Google Shape;405;p53"/>
          <p:cNvSpPr txBox="1">
            <a:spLocks noGrp="1"/>
          </p:cNvSpPr>
          <p:nvPr>
            <p:ph type="title"/>
          </p:nvPr>
        </p:nvSpPr>
        <p:spPr>
          <a:xfrm>
            <a:off x="0" y="0"/>
            <a:ext cx="6477000" cy="838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IN" b="1"/>
              <a:t>Image as a Link</a:t>
            </a:r>
            <a:endParaRPr/>
          </a:p>
        </p:txBody>
      </p:sp>
      <p:sp>
        <p:nvSpPr>
          <p:cNvPr id="406" name="Google Shape;406;p53"/>
          <p:cNvSpPr txBox="1">
            <a:spLocks noGrp="1"/>
          </p:cNvSpPr>
          <p:nvPr>
            <p:ph type="body" idx="1"/>
          </p:nvPr>
        </p:nvSpPr>
        <p:spPr>
          <a:xfrm>
            <a:off x="457200" y="1371600"/>
            <a:ext cx="8229600" cy="4525963"/>
          </a:xfrm>
          <a:prstGeom prst="rect">
            <a:avLst/>
          </a:prstGeom>
          <a:noFill/>
          <a:ln>
            <a:noFill/>
          </a:ln>
        </p:spPr>
        <p:txBody>
          <a:bodyPr spcFirstLastPara="1" wrap="square" lIns="91425" tIns="45700" rIns="91425" bIns="45700" anchor="t" anchorCtr="0">
            <a:noAutofit/>
          </a:bodyPr>
          <a:lstStyle/>
          <a:p>
            <a:pPr marL="88900" lvl="0" indent="0" algn="l" rtl="0">
              <a:lnSpc>
                <a:spcPct val="100000"/>
              </a:lnSpc>
              <a:spcBef>
                <a:spcPts val="440"/>
              </a:spcBef>
              <a:spcAft>
                <a:spcPts val="0"/>
              </a:spcAft>
              <a:buSzPts val="2200"/>
              <a:buNone/>
            </a:pPr>
            <a:r>
              <a:rPr lang="en-IN"/>
              <a:t>To use an image as a link, put the &lt;img&gt; tag inside the &lt;a&gt; tag:</a:t>
            </a:r>
            <a:endParaRPr/>
          </a:p>
          <a:p>
            <a:pPr marL="88900" lvl="0" indent="0" algn="l" rtl="0">
              <a:lnSpc>
                <a:spcPct val="100000"/>
              </a:lnSpc>
              <a:spcBef>
                <a:spcPts val="440"/>
              </a:spcBef>
              <a:spcAft>
                <a:spcPts val="0"/>
              </a:spcAft>
              <a:buSzPts val="2200"/>
              <a:buNone/>
            </a:pPr>
            <a:r>
              <a:rPr lang="en-IN" sz="1400"/>
              <a:t>&lt;!DOCTYPE html&gt;</a:t>
            </a:r>
            <a:endParaRPr/>
          </a:p>
          <a:p>
            <a:pPr marL="88900" lvl="0" indent="0" algn="l" rtl="0">
              <a:lnSpc>
                <a:spcPct val="100000"/>
              </a:lnSpc>
              <a:spcBef>
                <a:spcPts val="440"/>
              </a:spcBef>
              <a:spcAft>
                <a:spcPts val="0"/>
              </a:spcAft>
              <a:buSzPts val="2200"/>
              <a:buNone/>
            </a:pPr>
            <a:r>
              <a:rPr lang="en-IN" sz="1400"/>
              <a:t>&lt;html&gt;</a:t>
            </a:r>
            <a:endParaRPr/>
          </a:p>
          <a:p>
            <a:pPr marL="88900" lvl="0" indent="0" algn="l" rtl="0">
              <a:lnSpc>
                <a:spcPct val="100000"/>
              </a:lnSpc>
              <a:spcBef>
                <a:spcPts val="440"/>
              </a:spcBef>
              <a:spcAft>
                <a:spcPts val="0"/>
              </a:spcAft>
              <a:buSzPts val="2200"/>
              <a:buNone/>
            </a:pPr>
            <a:r>
              <a:rPr lang="en-IN" sz="1400"/>
              <a:t>&lt;body&gt;</a:t>
            </a:r>
            <a:endParaRPr/>
          </a:p>
          <a:p>
            <a:pPr marL="88900" lvl="0" indent="0" algn="l" rtl="0">
              <a:lnSpc>
                <a:spcPct val="100000"/>
              </a:lnSpc>
              <a:spcBef>
                <a:spcPts val="440"/>
              </a:spcBef>
              <a:spcAft>
                <a:spcPts val="0"/>
              </a:spcAft>
              <a:buSzPts val="2200"/>
              <a:buNone/>
            </a:pPr>
            <a:endParaRPr sz="1400"/>
          </a:p>
          <a:p>
            <a:pPr marL="88900" lvl="0" indent="0" algn="l" rtl="0">
              <a:lnSpc>
                <a:spcPct val="100000"/>
              </a:lnSpc>
              <a:spcBef>
                <a:spcPts val="440"/>
              </a:spcBef>
              <a:spcAft>
                <a:spcPts val="0"/>
              </a:spcAft>
              <a:buSzPts val="2200"/>
              <a:buNone/>
            </a:pPr>
            <a:r>
              <a:rPr lang="en-IN" sz="1400"/>
              <a:t>&lt;h2&gt;Image as a Link&lt;/h2&gt;</a:t>
            </a:r>
            <a:endParaRPr/>
          </a:p>
          <a:p>
            <a:pPr marL="88900" lvl="0" indent="0" algn="l" rtl="0">
              <a:lnSpc>
                <a:spcPct val="100000"/>
              </a:lnSpc>
              <a:spcBef>
                <a:spcPts val="440"/>
              </a:spcBef>
              <a:spcAft>
                <a:spcPts val="0"/>
              </a:spcAft>
              <a:buSzPts val="2200"/>
              <a:buNone/>
            </a:pPr>
            <a:endParaRPr sz="1400"/>
          </a:p>
          <a:p>
            <a:pPr marL="88900" lvl="0" indent="0" algn="l" rtl="0">
              <a:lnSpc>
                <a:spcPct val="100000"/>
              </a:lnSpc>
              <a:spcBef>
                <a:spcPts val="440"/>
              </a:spcBef>
              <a:spcAft>
                <a:spcPts val="0"/>
              </a:spcAft>
              <a:buSzPts val="2200"/>
              <a:buNone/>
            </a:pPr>
            <a:r>
              <a:rPr lang="en-IN" sz="1400"/>
              <a:t>&lt;p&gt;The image is a link. You can click on it.&lt;/p&gt;</a:t>
            </a:r>
            <a:endParaRPr/>
          </a:p>
          <a:p>
            <a:pPr marL="88900" lvl="0" indent="0" algn="l" rtl="0">
              <a:lnSpc>
                <a:spcPct val="100000"/>
              </a:lnSpc>
              <a:spcBef>
                <a:spcPts val="440"/>
              </a:spcBef>
              <a:spcAft>
                <a:spcPts val="0"/>
              </a:spcAft>
              <a:buSzPts val="2200"/>
              <a:buNone/>
            </a:pPr>
            <a:endParaRPr sz="1400"/>
          </a:p>
          <a:p>
            <a:pPr marL="88900" lvl="0" indent="0" algn="l" rtl="0">
              <a:lnSpc>
                <a:spcPct val="100000"/>
              </a:lnSpc>
              <a:spcBef>
                <a:spcPts val="440"/>
              </a:spcBef>
              <a:spcAft>
                <a:spcPts val="0"/>
              </a:spcAft>
              <a:buSzPts val="2200"/>
              <a:buNone/>
            </a:pPr>
            <a:r>
              <a:rPr lang="en-IN" sz="1400"/>
              <a:t>&lt;a href="default.asp"&gt;</a:t>
            </a:r>
            <a:endParaRPr/>
          </a:p>
          <a:p>
            <a:pPr marL="88900" lvl="0" indent="0" algn="l" rtl="0">
              <a:lnSpc>
                <a:spcPct val="100000"/>
              </a:lnSpc>
              <a:spcBef>
                <a:spcPts val="440"/>
              </a:spcBef>
              <a:spcAft>
                <a:spcPts val="0"/>
              </a:spcAft>
              <a:buSzPts val="2200"/>
              <a:buNone/>
            </a:pPr>
            <a:r>
              <a:rPr lang="en-IN" sz="1400"/>
              <a:t>&lt;img src="smiley.gif" alt="HTML tutorial" style="width:42px;height:42px;"&gt;</a:t>
            </a:r>
            <a:endParaRPr/>
          </a:p>
          <a:p>
            <a:pPr marL="88900" lvl="0" indent="0" algn="l" rtl="0">
              <a:lnSpc>
                <a:spcPct val="100000"/>
              </a:lnSpc>
              <a:spcBef>
                <a:spcPts val="440"/>
              </a:spcBef>
              <a:spcAft>
                <a:spcPts val="0"/>
              </a:spcAft>
              <a:buSzPts val="2200"/>
              <a:buNone/>
            </a:pPr>
            <a:r>
              <a:rPr lang="en-IN" sz="1400"/>
              <a:t>&lt;/a&gt;</a:t>
            </a:r>
            <a:endParaRPr/>
          </a:p>
          <a:p>
            <a:pPr marL="88900" lvl="0" indent="0" algn="l" rtl="0">
              <a:lnSpc>
                <a:spcPct val="100000"/>
              </a:lnSpc>
              <a:spcBef>
                <a:spcPts val="440"/>
              </a:spcBef>
              <a:spcAft>
                <a:spcPts val="0"/>
              </a:spcAft>
              <a:buSzPts val="2200"/>
              <a:buNone/>
            </a:pPr>
            <a:endParaRPr sz="1400"/>
          </a:p>
          <a:p>
            <a:pPr marL="88900" lvl="0" indent="0" algn="l" rtl="0">
              <a:lnSpc>
                <a:spcPct val="100000"/>
              </a:lnSpc>
              <a:spcBef>
                <a:spcPts val="440"/>
              </a:spcBef>
              <a:spcAft>
                <a:spcPts val="0"/>
              </a:spcAft>
              <a:buSzPts val="2200"/>
              <a:buNone/>
            </a:pPr>
            <a:r>
              <a:rPr lang="en-IN" sz="1400"/>
              <a:t>&lt;/body&gt;</a:t>
            </a:r>
            <a:endParaRPr/>
          </a:p>
          <a:p>
            <a:pPr marL="88900" lvl="0" indent="0" algn="l" rtl="0">
              <a:lnSpc>
                <a:spcPct val="100000"/>
              </a:lnSpc>
              <a:spcBef>
                <a:spcPts val="440"/>
              </a:spcBef>
              <a:spcAft>
                <a:spcPts val="0"/>
              </a:spcAft>
              <a:buSzPts val="2200"/>
              <a:buNone/>
            </a:pPr>
            <a:r>
              <a:rPr lang="en-IN" sz="1400"/>
              <a:t>&lt;/html&gt;</a:t>
            </a:r>
            <a:endParaRPr/>
          </a:p>
        </p:txBody>
      </p:sp>
      <p:pic>
        <p:nvPicPr>
          <p:cNvPr id="407" name="Google Shape;407;p53"/>
          <p:cNvPicPr preferRelativeResize="0"/>
          <p:nvPr/>
        </p:nvPicPr>
        <p:blipFill rotWithShape="1">
          <a:blip r:embed="rId3">
            <a:alphaModFix/>
          </a:blip>
          <a:srcRect/>
          <a:stretch/>
        </p:blipFill>
        <p:spPr>
          <a:xfrm>
            <a:off x="5601184" y="5082106"/>
            <a:ext cx="3010161" cy="1348857"/>
          </a:xfrm>
          <a:prstGeom prst="rect">
            <a:avLst/>
          </a:prstGeom>
          <a:noFill/>
          <a:ln w="38100" cap="sq" cmpd="sng">
            <a:solidFill>
              <a:srgbClr val="000000"/>
            </a:solidFill>
            <a:prstDash val="solid"/>
            <a:miter lim="8000"/>
            <a:headEnd type="none" w="sm" len="sm"/>
            <a:tailEnd type="none" w="sm" len="sm"/>
          </a:ln>
          <a:effectLst>
            <a:outerShdw blurRad="50800" dist="38100" dir="2700000" algn="tl" rotWithShape="0">
              <a:srgbClr val="000000">
                <a:alpha val="43137"/>
              </a:srgbClr>
            </a:outerShdw>
          </a:effectLst>
        </p:spPr>
      </p:pic>
      <p:sp>
        <p:nvSpPr>
          <p:cNvPr id="408" name="Google Shape;408;p53"/>
          <p:cNvSpPr txBox="1"/>
          <p:nvPr/>
        </p:nvSpPr>
        <p:spPr>
          <a:xfrm>
            <a:off x="5548820" y="4548706"/>
            <a:ext cx="1877961"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IN" sz="1800" b="1" i="0" u="none" strike="noStrike" cap="none">
                <a:solidFill>
                  <a:srgbClr val="000000"/>
                </a:solidFill>
                <a:latin typeface="Times New Roman"/>
                <a:ea typeface="Times New Roman"/>
                <a:cs typeface="Times New Roman"/>
                <a:sym typeface="Times New Roman"/>
              </a:rPr>
              <a:t>Output:</a:t>
            </a:r>
            <a:endParaRPr sz="1800" b="1" i="0" u="none" strike="noStrike" cap="none">
              <a:solidFill>
                <a:srgbClr val="000000"/>
              </a:solidFill>
              <a:latin typeface="Times New Roman"/>
              <a:ea typeface="Times New Roman"/>
              <a:cs typeface="Times New Roman"/>
              <a:sym typeface="Times New Roman"/>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412"/>
        <p:cNvGrpSpPr/>
        <p:nvPr/>
      </p:nvGrpSpPr>
      <p:grpSpPr>
        <a:xfrm>
          <a:off x="0" y="0"/>
          <a:ext cx="0" cy="0"/>
          <a:chOff x="0" y="0"/>
          <a:chExt cx="0" cy="0"/>
        </a:xfrm>
      </p:grpSpPr>
      <p:sp>
        <p:nvSpPr>
          <p:cNvPr id="413" name="Google Shape;413;p54"/>
          <p:cNvSpPr txBox="1">
            <a:spLocks noGrp="1"/>
          </p:cNvSpPr>
          <p:nvPr>
            <p:ph type="title"/>
          </p:nvPr>
        </p:nvSpPr>
        <p:spPr>
          <a:xfrm>
            <a:off x="0" y="0"/>
            <a:ext cx="6477000" cy="838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IN" b="1"/>
              <a:t>Common Image Formats</a:t>
            </a:r>
            <a:endParaRPr/>
          </a:p>
        </p:txBody>
      </p:sp>
      <p:graphicFrame>
        <p:nvGraphicFramePr>
          <p:cNvPr id="414" name="Google Shape;414;p54"/>
          <p:cNvGraphicFramePr/>
          <p:nvPr/>
        </p:nvGraphicFramePr>
        <p:xfrm>
          <a:off x="720624" y="2384901"/>
          <a:ext cx="7702725" cy="2499220"/>
        </p:xfrm>
        <a:graphic>
          <a:graphicData uri="http://schemas.openxmlformats.org/drawingml/2006/table">
            <a:tbl>
              <a:tblPr>
                <a:noFill/>
                <a:tableStyleId>{D8F4504F-589A-4DF1-8CD4-15B5E9E6C929}</a:tableStyleId>
              </a:tblPr>
              <a:tblGrid>
                <a:gridCol w="2567575">
                  <a:extLst>
                    <a:ext uri="{9D8B030D-6E8A-4147-A177-3AD203B41FA5}">
                      <a16:colId xmlns:a16="http://schemas.microsoft.com/office/drawing/2014/main" val="20000"/>
                    </a:ext>
                  </a:extLst>
                </a:gridCol>
                <a:gridCol w="2567575">
                  <a:extLst>
                    <a:ext uri="{9D8B030D-6E8A-4147-A177-3AD203B41FA5}">
                      <a16:colId xmlns:a16="http://schemas.microsoft.com/office/drawing/2014/main" val="20001"/>
                    </a:ext>
                  </a:extLst>
                </a:gridCol>
                <a:gridCol w="2567575">
                  <a:extLst>
                    <a:ext uri="{9D8B030D-6E8A-4147-A177-3AD203B41FA5}">
                      <a16:colId xmlns:a16="http://schemas.microsoft.com/office/drawing/2014/main" val="20002"/>
                    </a:ext>
                  </a:extLst>
                </a:gridCol>
              </a:tblGrid>
              <a:tr h="152400">
                <a:tc>
                  <a:txBody>
                    <a:bodyPr/>
                    <a:lstStyle/>
                    <a:p>
                      <a:pPr marL="0" marR="0" lvl="0" indent="0" algn="l" rtl="0">
                        <a:lnSpc>
                          <a:spcPct val="100000"/>
                        </a:lnSpc>
                        <a:spcBef>
                          <a:spcPts val="0"/>
                        </a:spcBef>
                        <a:spcAft>
                          <a:spcPts val="0"/>
                        </a:spcAft>
                        <a:buClr>
                          <a:srgbClr val="000000"/>
                        </a:buClr>
                        <a:buSzPts val="1200"/>
                        <a:buFont typeface="Arial"/>
                        <a:buNone/>
                      </a:pPr>
                      <a:r>
                        <a:rPr lang="en-IN" sz="1200" b="0" i="0" u="none" strike="noStrike" cap="none">
                          <a:solidFill>
                            <a:srgbClr val="000000"/>
                          </a:solidFill>
                          <a:latin typeface="Quattrocento Sans"/>
                          <a:ea typeface="Quattrocento Sans"/>
                          <a:cs typeface="Quattrocento Sans"/>
                          <a:sym typeface="Quattrocento Sans"/>
                        </a:rPr>
                        <a:t>Abbreviation</a:t>
                      </a:r>
                      <a:endParaRPr/>
                    </a:p>
                  </a:txBody>
                  <a:tcPr marL="121925" marR="60950" marT="60950" marB="60950">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n-IN" sz="1200" b="0" i="0" u="none" strike="noStrike" cap="none">
                          <a:solidFill>
                            <a:srgbClr val="000000"/>
                          </a:solidFill>
                          <a:latin typeface="Quattrocento Sans"/>
                          <a:ea typeface="Quattrocento Sans"/>
                          <a:cs typeface="Quattrocento Sans"/>
                          <a:sym typeface="Quattrocento Sans"/>
                        </a:rPr>
                        <a:t>File Format</a:t>
                      </a:r>
                      <a:endParaRPr/>
                    </a:p>
                  </a:txBody>
                  <a:tcPr marL="60950" marR="60950" marT="60950" marB="60950">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n-IN" sz="1200" b="0" i="0" u="none" strike="noStrike" cap="none">
                          <a:solidFill>
                            <a:srgbClr val="000000"/>
                          </a:solidFill>
                          <a:latin typeface="Quattrocento Sans"/>
                          <a:ea typeface="Quattrocento Sans"/>
                          <a:cs typeface="Quattrocento Sans"/>
                          <a:sym typeface="Quattrocento Sans"/>
                        </a:rPr>
                        <a:t>File Extension</a:t>
                      </a:r>
                      <a:endParaRPr/>
                    </a:p>
                  </a:txBody>
                  <a:tcPr marL="60950" marR="60950" marT="60950" marB="60950">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solidFill>
                      <a:srgbClr val="FFFFFF"/>
                    </a:solidFill>
                  </a:tcPr>
                </a:tc>
                <a:extLst>
                  <a:ext uri="{0D108BD9-81ED-4DB2-BD59-A6C34878D82A}">
                    <a16:rowId xmlns:a16="http://schemas.microsoft.com/office/drawing/2014/main" val="10000"/>
                  </a:ext>
                </a:extLst>
              </a:tr>
              <a:tr h="152400">
                <a:tc>
                  <a:txBody>
                    <a:bodyPr/>
                    <a:lstStyle/>
                    <a:p>
                      <a:pPr marL="0" marR="0" lvl="0" indent="0" algn="l" rtl="0">
                        <a:lnSpc>
                          <a:spcPct val="100000"/>
                        </a:lnSpc>
                        <a:spcBef>
                          <a:spcPts val="0"/>
                        </a:spcBef>
                        <a:spcAft>
                          <a:spcPts val="0"/>
                        </a:spcAft>
                        <a:buClr>
                          <a:srgbClr val="000000"/>
                        </a:buClr>
                        <a:buSzPts val="1200"/>
                        <a:buFont typeface="Arial"/>
                        <a:buNone/>
                      </a:pPr>
                      <a:r>
                        <a:rPr lang="en-IN" sz="1200" b="0" i="0" u="none" strike="noStrike" cap="none">
                          <a:solidFill>
                            <a:srgbClr val="000000"/>
                          </a:solidFill>
                          <a:latin typeface="Quattrocento Sans"/>
                          <a:ea typeface="Quattrocento Sans"/>
                          <a:cs typeface="Quattrocento Sans"/>
                          <a:sym typeface="Quattrocento Sans"/>
                        </a:rPr>
                        <a:t>APNG</a:t>
                      </a:r>
                      <a:endParaRPr/>
                    </a:p>
                  </a:txBody>
                  <a:tcPr marL="121925" marR="60950" marT="60950" marB="60950">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solidFill>
                      <a:srgbClr val="EBEDEE"/>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n-IN" sz="1200" b="0" i="0" u="none" strike="noStrike" cap="none">
                          <a:solidFill>
                            <a:srgbClr val="000000"/>
                          </a:solidFill>
                          <a:latin typeface="Quattrocento Sans"/>
                          <a:ea typeface="Quattrocento Sans"/>
                          <a:cs typeface="Quattrocento Sans"/>
                          <a:sym typeface="Quattrocento Sans"/>
                        </a:rPr>
                        <a:t>Animated Portable Network Graphics</a:t>
                      </a:r>
                      <a:endParaRPr/>
                    </a:p>
                  </a:txBody>
                  <a:tcPr marL="60950" marR="60950" marT="60950" marB="60950">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solidFill>
                      <a:srgbClr val="EBEDEE"/>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n-IN" sz="1200" b="0" i="0" u="none" strike="noStrike" cap="none">
                          <a:solidFill>
                            <a:srgbClr val="000000"/>
                          </a:solidFill>
                          <a:latin typeface="Quattrocento Sans"/>
                          <a:ea typeface="Quattrocento Sans"/>
                          <a:cs typeface="Quattrocento Sans"/>
                          <a:sym typeface="Quattrocento Sans"/>
                        </a:rPr>
                        <a:t>.apng</a:t>
                      </a:r>
                      <a:endParaRPr/>
                    </a:p>
                  </a:txBody>
                  <a:tcPr marL="60950" marR="60950" marT="60950" marB="60950">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solidFill>
                      <a:srgbClr val="EBEDEE"/>
                    </a:solidFill>
                  </a:tcPr>
                </a:tc>
                <a:extLst>
                  <a:ext uri="{0D108BD9-81ED-4DB2-BD59-A6C34878D82A}">
                    <a16:rowId xmlns:a16="http://schemas.microsoft.com/office/drawing/2014/main" val="10001"/>
                  </a:ext>
                </a:extLst>
              </a:tr>
              <a:tr h="152400">
                <a:tc>
                  <a:txBody>
                    <a:bodyPr/>
                    <a:lstStyle/>
                    <a:p>
                      <a:pPr marL="0" marR="0" lvl="0" indent="0" algn="l" rtl="0">
                        <a:lnSpc>
                          <a:spcPct val="100000"/>
                        </a:lnSpc>
                        <a:spcBef>
                          <a:spcPts val="0"/>
                        </a:spcBef>
                        <a:spcAft>
                          <a:spcPts val="0"/>
                        </a:spcAft>
                        <a:buClr>
                          <a:srgbClr val="000000"/>
                        </a:buClr>
                        <a:buSzPts val="1200"/>
                        <a:buFont typeface="Arial"/>
                        <a:buNone/>
                      </a:pPr>
                      <a:r>
                        <a:rPr lang="en-IN" sz="1200" b="0" i="0" u="none" strike="noStrike" cap="none">
                          <a:solidFill>
                            <a:srgbClr val="000000"/>
                          </a:solidFill>
                          <a:latin typeface="Quattrocento Sans"/>
                          <a:ea typeface="Quattrocento Sans"/>
                          <a:cs typeface="Quattrocento Sans"/>
                          <a:sym typeface="Quattrocento Sans"/>
                        </a:rPr>
                        <a:t>GIF</a:t>
                      </a:r>
                      <a:endParaRPr/>
                    </a:p>
                  </a:txBody>
                  <a:tcPr marL="121925" marR="60950" marT="60950" marB="60950">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n-IN" sz="1200" b="0" i="0" u="none" strike="noStrike" cap="none">
                          <a:solidFill>
                            <a:srgbClr val="000000"/>
                          </a:solidFill>
                          <a:latin typeface="Quattrocento Sans"/>
                          <a:ea typeface="Quattrocento Sans"/>
                          <a:cs typeface="Quattrocento Sans"/>
                          <a:sym typeface="Quattrocento Sans"/>
                        </a:rPr>
                        <a:t>Graphics Interchange Format</a:t>
                      </a:r>
                      <a:endParaRPr/>
                    </a:p>
                  </a:txBody>
                  <a:tcPr marL="60950" marR="60950" marT="60950" marB="60950">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n-IN" sz="1200" b="0" i="0" u="none" strike="noStrike" cap="none">
                          <a:solidFill>
                            <a:srgbClr val="000000"/>
                          </a:solidFill>
                          <a:latin typeface="Quattrocento Sans"/>
                          <a:ea typeface="Quattrocento Sans"/>
                          <a:cs typeface="Quattrocento Sans"/>
                          <a:sym typeface="Quattrocento Sans"/>
                        </a:rPr>
                        <a:t>.gif</a:t>
                      </a:r>
                      <a:endParaRPr/>
                    </a:p>
                  </a:txBody>
                  <a:tcPr marL="60950" marR="60950" marT="60950" marB="60950">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solidFill>
                      <a:srgbClr val="FFFFFF"/>
                    </a:solidFill>
                  </a:tcPr>
                </a:tc>
                <a:extLst>
                  <a:ext uri="{0D108BD9-81ED-4DB2-BD59-A6C34878D82A}">
                    <a16:rowId xmlns:a16="http://schemas.microsoft.com/office/drawing/2014/main" val="10002"/>
                  </a:ext>
                </a:extLst>
              </a:tr>
              <a:tr h="152400">
                <a:tc>
                  <a:txBody>
                    <a:bodyPr/>
                    <a:lstStyle/>
                    <a:p>
                      <a:pPr marL="0" marR="0" lvl="0" indent="0" algn="l" rtl="0">
                        <a:lnSpc>
                          <a:spcPct val="100000"/>
                        </a:lnSpc>
                        <a:spcBef>
                          <a:spcPts val="0"/>
                        </a:spcBef>
                        <a:spcAft>
                          <a:spcPts val="0"/>
                        </a:spcAft>
                        <a:buClr>
                          <a:srgbClr val="000000"/>
                        </a:buClr>
                        <a:buSzPts val="1200"/>
                        <a:buFont typeface="Arial"/>
                        <a:buNone/>
                      </a:pPr>
                      <a:r>
                        <a:rPr lang="en-IN" sz="1200" b="0" i="0" u="none" strike="noStrike" cap="none">
                          <a:solidFill>
                            <a:srgbClr val="000000"/>
                          </a:solidFill>
                          <a:latin typeface="Quattrocento Sans"/>
                          <a:ea typeface="Quattrocento Sans"/>
                          <a:cs typeface="Quattrocento Sans"/>
                          <a:sym typeface="Quattrocento Sans"/>
                        </a:rPr>
                        <a:t>ICO</a:t>
                      </a:r>
                      <a:endParaRPr/>
                    </a:p>
                  </a:txBody>
                  <a:tcPr marL="121925" marR="60950" marT="60950" marB="60950">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solidFill>
                      <a:srgbClr val="EBEDEE"/>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n-IN" sz="1200" b="0" i="0" u="none" strike="noStrike" cap="none">
                          <a:solidFill>
                            <a:srgbClr val="000000"/>
                          </a:solidFill>
                          <a:latin typeface="Quattrocento Sans"/>
                          <a:ea typeface="Quattrocento Sans"/>
                          <a:cs typeface="Quattrocento Sans"/>
                          <a:sym typeface="Quattrocento Sans"/>
                        </a:rPr>
                        <a:t>Microsoft Icon</a:t>
                      </a:r>
                      <a:endParaRPr/>
                    </a:p>
                  </a:txBody>
                  <a:tcPr marL="60950" marR="60950" marT="60950" marB="60950">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solidFill>
                      <a:srgbClr val="EBEDEE"/>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n-IN" sz="1200" b="0" i="0" u="none" strike="noStrike" cap="none">
                          <a:solidFill>
                            <a:srgbClr val="000000"/>
                          </a:solidFill>
                          <a:latin typeface="Quattrocento Sans"/>
                          <a:ea typeface="Quattrocento Sans"/>
                          <a:cs typeface="Quattrocento Sans"/>
                          <a:sym typeface="Quattrocento Sans"/>
                        </a:rPr>
                        <a:t>.ico, .cur</a:t>
                      </a:r>
                      <a:endParaRPr/>
                    </a:p>
                  </a:txBody>
                  <a:tcPr marL="60950" marR="60950" marT="60950" marB="60950">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solidFill>
                      <a:srgbClr val="EBEDEE"/>
                    </a:solidFill>
                  </a:tcPr>
                </a:tc>
                <a:extLst>
                  <a:ext uri="{0D108BD9-81ED-4DB2-BD59-A6C34878D82A}">
                    <a16:rowId xmlns:a16="http://schemas.microsoft.com/office/drawing/2014/main" val="10003"/>
                  </a:ext>
                </a:extLst>
              </a:tr>
              <a:tr h="152400">
                <a:tc>
                  <a:txBody>
                    <a:bodyPr/>
                    <a:lstStyle/>
                    <a:p>
                      <a:pPr marL="0" marR="0" lvl="0" indent="0" algn="l" rtl="0">
                        <a:lnSpc>
                          <a:spcPct val="100000"/>
                        </a:lnSpc>
                        <a:spcBef>
                          <a:spcPts val="0"/>
                        </a:spcBef>
                        <a:spcAft>
                          <a:spcPts val="0"/>
                        </a:spcAft>
                        <a:buClr>
                          <a:srgbClr val="000000"/>
                        </a:buClr>
                        <a:buSzPts val="1200"/>
                        <a:buFont typeface="Arial"/>
                        <a:buNone/>
                      </a:pPr>
                      <a:r>
                        <a:rPr lang="en-IN" sz="1200" b="0" i="0" u="none" strike="noStrike" cap="none">
                          <a:solidFill>
                            <a:srgbClr val="000000"/>
                          </a:solidFill>
                          <a:latin typeface="Quattrocento Sans"/>
                          <a:ea typeface="Quattrocento Sans"/>
                          <a:cs typeface="Quattrocento Sans"/>
                          <a:sym typeface="Quattrocento Sans"/>
                        </a:rPr>
                        <a:t>JPEG</a:t>
                      </a:r>
                      <a:endParaRPr/>
                    </a:p>
                  </a:txBody>
                  <a:tcPr marL="121925" marR="60950" marT="60950" marB="60950">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n-IN" sz="1200" b="0" i="0" u="none" strike="noStrike" cap="none">
                          <a:solidFill>
                            <a:srgbClr val="000000"/>
                          </a:solidFill>
                          <a:latin typeface="Quattrocento Sans"/>
                          <a:ea typeface="Quattrocento Sans"/>
                          <a:cs typeface="Quattrocento Sans"/>
                          <a:sym typeface="Quattrocento Sans"/>
                        </a:rPr>
                        <a:t>Joint Photographic Expert Group image</a:t>
                      </a:r>
                      <a:endParaRPr/>
                    </a:p>
                  </a:txBody>
                  <a:tcPr marL="60950" marR="60950" marT="60950" marB="60950">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n-IN" sz="1200" b="0" i="0" u="none" strike="noStrike" cap="none">
                          <a:solidFill>
                            <a:srgbClr val="000000"/>
                          </a:solidFill>
                          <a:latin typeface="Quattrocento Sans"/>
                          <a:ea typeface="Quattrocento Sans"/>
                          <a:cs typeface="Quattrocento Sans"/>
                          <a:sym typeface="Quattrocento Sans"/>
                        </a:rPr>
                        <a:t>.jpg, .jpeg, .jfif, .pjpeg, .pjp</a:t>
                      </a:r>
                      <a:endParaRPr/>
                    </a:p>
                  </a:txBody>
                  <a:tcPr marL="60950" marR="60950" marT="60950" marB="60950">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solidFill>
                      <a:srgbClr val="FFFFFF"/>
                    </a:solidFill>
                  </a:tcPr>
                </a:tc>
                <a:extLst>
                  <a:ext uri="{0D108BD9-81ED-4DB2-BD59-A6C34878D82A}">
                    <a16:rowId xmlns:a16="http://schemas.microsoft.com/office/drawing/2014/main" val="10004"/>
                  </a:ext>
                </a:extLst>
              </a:tr>
              <a:tr h="152400">
                <a:tc>
                  <a:txBody>
                    <a:bodyPr/>
                    <a:lstStyle/>
                    <a:p>
                      <a:pPr marL="0" marR="0" lvl="0" indent="0" algn="l" rtl="0">
                        <a:lnSpc>
                          <a:spcPct val="100000"/>
                        </a:lnSpc>
                        <a:spcBef>
                          <a:spcPts val="0"/>
                        </a:spcBef>
                        <a:spcAft>
                          <a:spcPts val="0"/>
                        </a:spcAft>
                        <a:buClr>
                          <a:srgbClr val="000000"/>
                        </a:buClr>
                        <a:buSzPts val="1200"/>
                        <a:buFont typeface="Arial"/>
                        <a:buNone/>
                      </a:pPr>
                      <a:r>
                        <a:rPr lang="en-IN" sz="1200" b="0" i="0" u="none" strike="noStrike" cap="none">
                          <a:solidFill>
                            <a:srgbClr val="000000"/>
                          </a:solidFill>
                          <a:latin typeface="Quattrocento Sans"/>
                          <a:ea typeface="Quattrocento Sans"/>
                          <a:cs typeface="Quattrocento Sans"/>
                          <a:sym typeface="Quattrocento Sans"/>
                        </a:rPr>
                        <a:t>PNG</a:t>
                      </a:r>
                      <a:endParaRPr/>
                    </a:p>
                  </a:txBody>
                  <a:tcPr marL="121925" marR="60950" marT="60950" marB="60950">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solidFill>
                      <a:srgbClr val="EBEDEE"/>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n-IN" sz="1200" b="0" i="0" u="none" strike="noStrike" cap="none">
                          <a:solidFill>
                            <a:srgbClr val="000000"/>
                          </a:solidFill>
                          <a:latin typeface="Quattrocento Sans"/>
                          <a:ea typeface="Quattrocento Sans"/>
                          <a:cs typeface="Quattrocento Sans"/>
                          <a:sym typeface="Quattrocento Sans"/>
                        </a:rPr>
                        <a:t>Portable Network Graphics</a:t>
                      </a:r>
                      <a:endParaRPr/>
                    </a:p>
                  </a:txBody>
                  <a:tcPr marL="60950" marR="60950" marT="60950" marB="60950">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solidFill>
                      <a:srgbClr val="EBEDEE"/>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n-IN" sz="1200" b="0" i="0" u="none" strike="noStrike" cap="none">
                          <a:solidFill>
                            <a:srgbClr val="000000"/>
                          </a:solidFill>
                          <a:latin typeface="Quattrocento Sans"/>
                          <a:ea typeface="Quattrocento Sans"/>
                          <a:cs typeface="Quattrocento Sans"/>
                          <a:sym typeface="Quattrocento Sans"/>
                        </a:rPr>
                        <a:t>.png</a:t>
                      </a:r>
                      <a:endParaRPr/>
                    </a:p>
                  </a:txBody>
                  <a:tcPr marL="60950" marR="60950" marT="60950" marB="60950">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solidFill>
                      <a:srgbClr val="EBEDEE"/>
                    </a:solidFill>
                  </a:tcPr>
                </a:tc>
                <a:extLst>
                  <a:ext uri="{0D108BD9-81ED-4DB2-BD59-A6C34878D82A}">
                    <a16:rowId xmlns:a16="http://schemas.microsoft.com/office/drawing/2014/main" val="10005"/>
                  </a:ext>
                </a:extLst>
              </a:tr>
              <a:tr h="152400">
                <a:tc>
                  <a:txBody>
                    <a:bodyPr/>
                    <a:lstStyle/>
                    <a:p>
                      <a:pPr marL="0" marR="0" lvl="0" indent="0" algn="l" rtl="0">
                        <a:lnSpc>
                          <a:spcPct val="100000"/>
                        </a:lnSpc>
                        <a:spcBef>
                          <a:spcPts val="0"/>
                        </a:spcBef>
                        <a:spcAft>
                          <a:spcPts val="0"/>
                        </a:spcAft>
                        <a:buClr>
                          <a:srgbClr val="000000"/>
                        </a:buClr>
                        <a:buSzPts val="1200"/>
                        <a:buFont typeface="Arial"/>
                        <a:buNone/>
                      </a:pPr>
                      <a:r>
                        <a:rPr lang="en-IN" sz="1200" b="0" i="0" u="none" strike="noStrike" cap="none">
                          <a:solidFill>
                            <a:srgbClr val="000000"/>
                          </a:solidFill>
                          <a:latin typeface="Quattrocento Sans"/>
                          <a:ea typeface="Quattrocento Sans"/>
                          <a:cs typeface="Quattrocento Sans"/>
                          <a:sym typeface="Quattrocento Sans"/>
                        </a:rPr>
                        <a:t>SVG</a:t>
                      </a:r>
                      <a:endParaRPr/>
                    </a:p>
                  </a:txBody>
                  <a:tcPr marL="121925" marR="60950" marT="60950" marB="60950">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DDDDDD"/>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n-IN" sz="1200" b="0" i="0" u="none" strike="noStrike" cap="none">
                          <a:solidFill>
                            <a:srgbClr val="000000"/>
                          </a:solidFill>
                          <a:latin typeface="Quattrocento Sans"/>
                          <a:ea typeface="Quattrocento Sans"/>
                          <a:cs typeface="Quattrocento Sans"/>
                          <a:sym typeface="Quattrocento Sans"/>
                        </a:rPr>
                        <a:t>Scalable Vector Graphics</a:t>
                      </a:r>
                      <a:endParaRPr/>
                    </a:p>
                  </a:txBody>
                  <a:tcPr marL="60950" marR="60950" marT="60950" marB="60950">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DDDDDD"/>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n-IN" sz="1200" b="0" i="0" u="none" strike="noStrike" cap="none">
                          <a:solidFill>
                            <a:srgbClr val="000000"/>
                          </a:solidFill>
                          <a:latin typeface="Quattrocento Sans"/>
                          <a:ea typeface="Quattrocento Sans"/>
                          <a:cs typeface="Quattrocento Sans"/>
                          <a:sym typeface="Quattrocento Sans"/>
                        </a:rPr>
                        <a:t>.svg</a:t>
                      </a:r>
                      <a:endParaRPr sz="1200" b="0" i="0" u="none" strike="noStrike" cap="none">
                        <a:solidFill>
                          <a:srgbClr val="000000"/>
                        </a:solidFill>
                        <a:latin typeface="Quattrocento Sans"/>
                        <a:ea typeface="Quattrocento Sans"/>
                        <a:cs typeface="Quattrocento Sans"/>
                        <a:sym typeface="Quattrocento Sans"/>
                      </a:endParaRPr>
                    </a:p>
                  </a:txBody>
                  <a:tcPr marL="60950" marR="60950" marT="60950" marB="60950">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DDDDDD"/>
                      </a:solidFill>
                      <a:prstDash val="solid"/>
                      <a:round/>
                      <a:headEnd type="none" w="sm" len="sm"/>
                      <a:tailEnd type="none" w="sm" len="sm"/>
                    </a:lnB>
                    <a:solidFill>
                      <a:srgbClr val="FFFFFF"/>
                    </a:solidFill>
                  </a:tcPr>
                </a:tc>
                <a:extLst>
                  <a:ext uri="{0D108BD9-81ED-4DB2-BD59-A6C34878D82A}">
                    <a16:rowId xmlns:a16="http://schemas.microsoft.com/office/drawing/2014/main" val="10006"/>
                  </a:ext>
                </a:extLst>
              </a:tr>
            </a:tbl>
          </a:graphicData>
        </a:graphic>
      </p:graphicFrame>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418"/>
        <p:cNvGrpSpPr/>
        <p:nvPr/>
      </p:nvGrpSpPr>
      <p:grpSpPr>
        <a:xfrm>
          <a:off x="0" y="0"/>
          <a:ext cx="0" cy="0"/>
          <a:chOff x="0" y="0"/>
          <a:chExt cx="0" cy="0"/>
        </a:xfrm>
      </p:grpSpPr>
      <p:sp>
        <p:nvSpPr>
          <p:cNvPr id="419" name="Google Shape;419;p55"/>
          <p:cNvSpPr txBox="1">
            <a:spLocks noGrp="1"/>
          </p:cNvSpPr>
          <p:nvPr>
            <p:ph type="title"/>
          </p:nvPr>
        </p:nvSpPr>
        <p:spPr>
          <a:xfrm>
            <a:off x="0" y="0"/>
            <a:ext cx="6477000" cy="838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IN" b="1"/>
              <a:t>HTML Tables</a:t>
            </a:r>
            <a:endParaRPr/>
          </a:p>
        </p:txBody>
      </p:sp>
      <p:sp>
        <p:nvSpPr>
          <p:cNvPr id="420" name="Google Shape;420;p55"/>
          <p:cNvSpPr txBox="1">
            <a:spLocks noGrp="1"/>
          </p:cNvSpPr>
          <p:nvPr>
            <p:ph type="body" idx="1"/>
          </p:nvPr>
        </p:nvSpPr>
        <p:spPr>
          <a:xfrm>
            <a:off x="457200" y="1371600"/>
            <a:ext cx="8229600" cy="4525963"/>
          </a:xfrm>
          <a:prstGeom prst="rect">
            <a:avLst/>
          </a:prstGeom>
          <a:noFill/>
          <a:ln>
            <a:noFill/>
          </a:ln>
        </p:spPr>
        <p:txBody>
          <a:bodyPr spcFirstLastPara="1" wrap="square" lIns="91425" tIns="45700" rIns="91425" bIns="45700" anchor="t" anchorCtr="0">
            <a:noAutofit/>
          </a:bodyPr>
          <a:lstStyle/>
          <a:p>
            <a:pPr marL="457200" lvl="0" indent="-368300" algn="l" rtl="0">
              <a:lnSpc>
                <a:spcPct val="100000"/>
              </a:lnSpc>
              <a:spcBef>
                <a:spcPts val="440"/>
              </a:spcBef>
              <a:spcAft>
                <a:spcPts val="0"/>
              </a:spcAft>
              <a:buClr>
                <a:schemeClr val="dk1"/>
              </a:buClr>
              <a:buSzPts val="2200"/>
              <a:buChar char="•"/>
            </a:pPr>
            <a:r>
              <a:rPr lang="en-IN"/>
              <a:t>HTML tables allow web developers to arrange data into rows and columns.</a:t>
            </a:r>
            <a:endParaRPr/>
          </a:p>
          <a:p>
            <a:pPr marL="88900" lvl="0" indent="0" algn="l" rtl="0">
              <a:lnSpc>
                <a:spcPct val="100000"/>
              </a:lnSpc>
              <a:spcBef>
                <a:spcPts val="440"/>
              </a:spcBef>
              <a:spcAft>
                <a:spcPts val="0"/>
              </a:spcAft>
              <a:buSzPts val="2200"/>
              <a:buNone/>
            </a:pPr>
            <a:endParaRPr/>
          </a:p>
        </p:txBody>
      </p:sp>
      <p:graphicFrame>
        <p:nvGraphicFramePr>
          <p:cNvPr id="421" name="Google Shape;421;p55"/>
          <p:cNvGraphicFramePr/>
          <p:nvPr/>
        </p:nvGraphicFramePr>
        <p:xfrm>
          <a:off x="842536" y="2567781"/>
          <a:ext cx="7458900" cy="2133460"/>
        </p:xfrm>
        <a:graphic>
          <a:graphicData uri="http://schemas.openxmlformats.org/drawingml/2006/table">
            <a:tbl>
              <a:tblPr>
                <a:noFill/>
                <a:tableStyleId>{D8F4504F-589A-4DF1-8CD4-15B5E9E6C929}</a:tableStyleId>
              </a:tblPr>
              <a:tblGrid>
                <a:gridCol w="2486300">
                  <a:extLst>
                    <a:ext uri="{9D8B030D-6E8A-4147-A177-3AD203B41FA5}">
                      <a16:colId xmlns:a16="http://schemas.microsoft.com/office/drawing/2014/main" val="20000"/>
                    </a:ext>
                  </a:extLst>
                </a:gridCol>
                <a:gridCol w="2486300">
                  <a:extLst>
                    <a:ext uri="{9D8B030D-6E8A-4147-A177-3AD203B41FA5}">
                      <a16:colId xmlns:a16="http://schemas.microsoft.com/office/drawing/2014/main" val="20001"/>
                    </a:ext>
                  </a:extLst>
                </a:gridCol>
                <a:gridCol w="2486300">
                  <a:extLst>
                    <a:ext uri="{9D8B030D-6E8A-4147-A177-3AD203B41FA5}">
                      <a16:colId xmlns:a16="http://schemas.microsoft.com/office/drawing/2014/main" val="20002"/>
                    </a:ext>
                  </a:extLst>
                </a:gridCol>
              </a:tblGrid>
              <a:tr h="152400">
                <a:tc>
                  <a:txBody>
                    <a:bodyPr/>
                    <a:lstStyle/>
                    <a:p>
                      <a:pPr marL="0" marR="0" lvl="0" indent="0" algn="l" rtl="0">
                        <a:lnSpc>
                          <a:spcPct val="100000"/>
                        </a:lnSpc>
                        <a:spcBef>
                          <a:spcPts val="0"/>
                        </a:spcBef>
                        <a:spcAft>
                          <a:spcPts val="0"/>
                        </a:spcAft>
                        <a:buClr>
                          <a:srgbClr val="000000"/>
                        </a:buClr>
                        <a:buSzPts val="1200"/>
                        <a:buFont typeface="Arial"/>
                        <a:buNone/>
                      </a:pPr>
                      <a:r>
                        <a:rPr lang="en-IN" sz="1200" b="0" i="0" u="none" strike="noStrike" cap="none">
                          <a:solidFill>
                            <a:srgbClr val="000000"/>
                          </a:solidFill>
                          <a:latin typeface="arial"/>
                          <a:ea typeface="arial"/>
                          <a:cs typeface="arial"/>
                          <a:sym typeface="arial"/>
                        </a:rPr>
                        <a:t>Company</a:t>
                      </a:r>
                      <a:endParaRPr/>
                    </a:p>
                  </a:txBody>
                  <a:tcPr marL="60950" marR="60950" marT="60950" marB="60950">
                    <a:lnL w="9525" cap="flat" cmpd="sng">
                      <a:solidFill>
                        <a:srgbClr val="DDDDDD"/>
                      </a:solidFill>
                      <a:prstDash val="solid"/>
                      <a:round/>
                      <a:headEnd type="none" w="sm" len="sm"/>
                      <a:tailEnd type="none" w="sm" len="sm"/>
                    </a:lnL>
                    <a:lnR w="9525" cap="flat" cmpd="sng">
                      <a:solidFill>
                        <a:srgbClr val="DDDDDD"/>
                      </a:solidFill>
                      <a:prstDash val="solid"/>
                      <a:round/>
                      <a:headEnd type="none" w="sm" len="sm"/>
                      <a:tailEnd type="none" w="sm" len="sm"/>
                    </a:lnR>
                    <a:lnT w="9525" cap="flat" cmpd="sng">
                      <a:solidFill>
                        <a:srgbClr val="DDDDDD"/>
                      </a:solidFill>
                      <a:prstDash val="solid"/>
                      <a:round/>
                      <a:headEnd type="none" w="sm" len="sm"/>
                      <a:tailEnd type="none" w="sm" len="sm"/>
                    </a:lnT>
                    <a:lnB w="9525" cap="flat" cmpd="sng">
                      <a:solidFill>
                        <a:srgbClr val="DDDDDD"/>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n-IN" sz="1200" b="0" i="0" u="none" strike="noStrike" cap="none">
                          <a:solidFill>
                            <a:srgbClr val="000000"/>
                          </a:solidFill>
                          <a:latin typeface="arial"/>
                          <a:ea typeface="arial"/>
                          <a:cs typeface="arial"/>
                          <a:sym typeface="arial"/>
                        </a:rPr>
                        <a:t>Contact</a:t>
                      </a:r>
                      <a:endParaRPr/>
                    </a:p>
                  </a:txBody>
                  <a:tcPr marL="60950" marR="60950" marT="60950" marB="60950">
                    <a:lnL w="9525" cap="flat" cmpd="sng">
                      <a:solidFill>
                        <a:srgbClr val="DDDDDD"/>
                      </a:solidFill>
                      <a:prstDash val="solid"/>
                      <a:round/>
                      <a:headEnd type="none" w="sm" len="sm"/>
                      <a:tailEnd type="none" w="sm" len="sm"/>
                    </a:lnL>
                    <a:lnR w="9525" cap="flat" cmpd="sng">
                      <a:solidFill>
                        <a:srgbClr val="DDDDDD"/>
                      </a:solidFill>
                      <a:prstDash val="solid"/>
                      <a:round/>
                      <a:headEnd type="none" w="sm" len="sm"/>
                      <a:tailEnd type="none" w="sm" len="sm"/>
                    </a:lnR>
                    <a:lnT w="9525" cap="flat" cmpd="sng">
                      <a:solidFill>
                        <a:srgbClr val="DDDDDD"/>
                      </a:solidFill>
                      <a:prstDash val="solid"/>
                      <a:round/>
                      <a:headEnd type="none" w="sm" len="sm"/>
                      <a:tailEnd type="none" w="sm" len="sm"/>
                    </a:lnT>
                    <a:lnB w="9525" cap="flat" cmpd="sng">
                      <a:solidFill>
                        <a:srgbClr val="DDDDDD"/>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n-IN" sz="1200" b="0" i="0" u="none" strike="noStrike" cap="none">
                          <a:solidFill>
                            <a:srgbClr val="000000"/>
                          </a:solidFill>
                          <a:latin typeface="arial"/>
                          <a:ea typeface="arial"/>
                          <a:cs typeface="arial"/>
                          <a:sym typeface="arial"/>
                        </a:rPr>
                        <a:t>Country</a:t>
                      </a:r>
                      <a:endParaRPr/>
                    </a:p>
                  </a:txBody>
                  <a:tcPr marL="60950" marR="60950" marT="60950" marB="60950">
                    <a:lnL w="9525" cap="flat" cmpd="sng">
                      <a:solidFill>
                        <a:srgbClr val="DDDDDD"/>
                      </a:solidFill>
                      <a:prstDash val="solid"/>
                      <a:round/>
                      <a:headEnd type="none" w="sm" len="sm"/>
                      <a:tailEnd type="none" w="sm" len="sm"/>
                    </a:lnL>
                    <a:lnR w="9525" cap="flat" cmpd="sng">
                      <a:solidFill>
                        <a:srgbClr val="DDDDDD"/>
                      </a:solidFill>
                      <a:prstDash val="solid"/>
                      <a:round/>
                      <a:headEnd type="none" w="sm" len="sm"/>
                      <a:tailEnd type="none" w="sm" len="sm"/>
                    </a:lnR>
                    <a:lnT w="9525" cap="flat" cmpd="sng">
                      <a:solidFill>
                        <a:srgbClr val="DDDDDD"/>
                      </a:solidFill>
                      <a:prstDash val="solid"/>
                      <a:round/>
                      <a:headEnd type="none" w="sm" len="sm"/>
                      <a:tailEnd type="none" w="sm" len="sm"/>
                    </a:lnT>
                    <a:lnB w="9525" cap="flat" cmpd="sng">
                      <a:solidFill>
                        <a:srgbClr val="DDDDDD"/>
                      </a:solidFill>
                      <a:prstDash val="solid"/>
                      <a:round/>
                      <a:headEnd type="none" w="sm" len="sm"/>
                      <a:tailEnd type="none" w="sm" len="sm"/>
                    </a:lnB>
                    <a:solidFill>
                      <a:srgbClr val="FFFFFF"/>
                    </a:solidFill>
                  </a:tcPr>
                </a:tc>
                <a:extLst>
                  <a:ext uri="{0D108BD9-81ED-4DB2-BD59-A6C34878D82A}">
                    <a16:rowId xmlns:a16="http://schemas.microsoft.com/office/drawing/2014/main" val="10000"/>
                  </a:ext>
                </a:extLst>
              </a:tr>
              <a:tr h="152400">
                <a:tc>
                  <a:txBody>
                    <a:bodyPr/>
                    <a:lstStyle/>
                    <a:p>
                      <a:pPr marL="0" marR="0" lvl="0" indent="0" algn="l" rtl="0">
                        <a:lnSpc>
                          <a:spcPct val="100000"/>
                        </a:lnSpc>
                        <a:spcBef>
                          <a:spcPts val="0"/>
                        </a:spcBef>
                        <a:spcAft>
                          <a:spcPts val="0"/>
                        </a:spcAft>
                        <a:buClr>
                          <a:srgbClr val="000000"/>
                        </a:buClr>
                        <a:buSzPts val="1200"/>
                        <a:buFont typeface="Arial"/>
                        <a:buNone/>
                      </a:pPr>
                      <a:r>
                        <a:rPr lang="en-IN" sz="1200" b="0" i="0" u="none" strike="noStrike" cap="none">
                          <a:solidFill>
                            <a:srgbClr val="000000"/>
                          </a:solidFill>
                          <a:latin typeface="arial"/>
                          <a:ea typeface="arial"/>
                          <a:cs typeface="arial"/>
                          <a:sym typeface="arial"/>
                        </a:rPr>
                        <a:t>Alfreds Futterkiste</a:t>
                      </a:r>
                      <a:endParaRPr/>
                    </a:p>
                  </a:txBody>
                  <a:tcPr marL="60950" marR="60950" marT="60950" marB="60950">
                    <a:lnL w="9525" cap="flat" cmpd="sng">
                      <a:solidFill>
                        <a:srgbClr val="DDDDDD"/>
                      </a:solidFill>
                      <a:prstDash val="solid"/>
                      <a:round/>
                      <a:headEnd type="none" w="sm" len="sm"/>
                      <a:tailEnd type="none" w="sm" len="sm"/>
                    </a:lnL>
                    <a:lnR w="9525" cap="flat" cmpd="sng">
                      <a:solidFill>
                        <a:srgbClr val="DDDDDD"/>
                      </a:solidFill>
                      <a:prstDash val="solid"/>
                      <a:round/>
                      <a:headEnd type="none" w="sm" len="sm"/>
                      <a:tailEnd type="none" w="sm" len="sm"/>
                    </a:lnR>
                    <a:lnT w="9525" cap="flat" cmpd="sng">
                      <a:solidFill>
                        <a:srgbClr val="DDDDDD"/>
                      </a:solidFill>
                      <a:prstDash val="solid"/>
                      <a:round/>
                      <a:headEnd type="none" w="sm" len="sm"/>
                      <a:tailEnd type="none" w="sm" len="sm"/>
                    </a:lnT>
                    <a:lnB w="9525" cap="flat" cmpd="sng">
                      <a:solidFill>
                        <a:srgbClr val="DDDDDD"/>
                      </a:solidFill>
                      <a:prstDash val="solid"/>
                      <a:round/>
                      <a:headEnd type="none" w="sm" len="sm"/>
                      <a:tailEnd type="none" w="sm" len="sm"/>
                    </a:lnB>
                    <a:solidFill>
                      <a:srgbClr val="EBEDEE"/>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n-IN" sz="1200" b="0" i="0" u="none" strike="noStrike" cap="none">
                          <a:solidFill>
                            <a:srgbClr val="000000"/>
                          </a:solidFill>
                          <a:latin typeface="arial"/>
                          <a:ea typeface="arial"/>
                          <a:cs typeface="arial"/>
                          <a:sym typeface="arial"/>
                        </a:rPr>
                        <a:t>Maria Anders</a:t>
                      </a:r>
                      <a:endParaRPr/>
                    </a:p>
                  </a:txBody>
                  <a:tcPr marL="60950" marR="60950" marT="60950" marB="60950">
                    <a:lnL w="9525" cap="flat" cmpd="sng">
                      <a:solidFill>
                        <a:srgbClr val="DDDDDD"/>
                      </a:solidFill>
                      <a:prstDash val="solid"/>
                      <a:round/>
                      <a:headEnd type="none" w="sm" len="sm"/>
                      <a:tailEnd type="none" w="sm" len="sm"/>
                    </a:lnL>
                    <a:lnR w="9525" cap="flat" cmpd="sng">
                      <a:solidFill>
                        <a:srgbClr val="DDDDDD"/>
                      </a:solidFill>
                      <a:prstDash val="solid"/>
                      <a:round/>
                      <a:headEnd type="none" w="sm" len="sm"/>
                      <a:tailEnd type="none" w="sm" len="sm"/>
                    </a:lnR>
                    <a:lnT w="9525" cap="flat" cmpd="sng">
                      <a:solidFill>
                        <a:srgbClr val="DDDDDD"/>
                      </a:solidFill>
                      <a:prstDash val="solid"/>
                      <a:round/>
                      <a:headEnd type="none" w="sm" len="sm"/>
                      <a:tailEnd type="none" w="sm" len="sm"/>
                    </a:lnT>
                    <a:lnB w="9525" cap="flat" cmpd="sng">
                      <a:solidFill>
                        <a:srgbClr val="DDDDDD"/>
                      </a:solidFill>
                      <a:prstDash val="solid"/>
                      <a:round/>
                      <a:headEnd type="none" w="sm" len="sm"/>
                      <a:tailEnd type="none" w="sm" len="sm"/>
                    </a:lnB>
                    <a:solidFill>
                      <a:srgbClr val="EBEDEE"/>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n-IN" sz="1200" b="0" i="0" u="none" strike="noStrike" cap="none">
                          <a:solidFill>
                            <a:srgbClr val="000000"/>
                          </a:solidFill>
                          <a:latin typeface="arial"/>
                          <a:ea typeface="arial"/>
                          <a:cs typeface="arial"/>
                          <a:sym typeface="arial"/>
                        </a:rPr>
                        <a:t>Germany</a:t>
                      </a:r>
                      <a:endParaRPr/>
                    </a:p>
                  </a:txBody>
                  <a:tcPr marL="60950" marR="60950" marT="60950" marB="60950">
                    <a:lnL w="9525" cap="flat" cmpd="sng">
                      <a:solidFill>
                        <a:srgbClr val="DDDDDD"/>
                      </a:solidFill>
                      <a:prstDash val="solid"/>
                      <a:round/>
                      <a:headEnd type="none" w="sm" len="sm"/>
                      <a:tailEnd type="none" w="sm" len="sm"/>
                    </a:lnL>
                    <a:lnR w="9525" cap="flat" cmpd="sng">
                      <a:solidFill>
                        <a:srgbClr val="DDDDDD"/>
                      </a:solidFill>
                      <a:prstDash val="solid"/>
                      <a:round/>
                      <a:headEnd type="none" w="sm" len="sm"/>
                      <a:tailEnd type="none" w="sm" len="sm"/>
                    </a:lnR>
                    <a:lnT w="9525" cap="flat" cmpd="sng">
                      <a:solidFill>
                        <a:srgbClr val="DDDDDD"/>
                      </a:solidFill>
                      <a:prstDash val="solid"/>
                      <a:round/>
                      <a:headEnd type="none" w="sm" len="sm"/>
                      <a:tailEnd type="none" w="sm" len="sm"/>
                    </a:lnT>
                    <a:lnB w="9525" cap="flat" cmpd="sng">
                      <a:solidFill>
                        <a:srgbClr val="DDDDDD"/>
                      </a:solidFill>
                      <a:prstDash val="solid"/>
                      <a:round/>
                      <a:headEnd type="none" w="sm" len="sm"/>
                      <a:tailEnd type="none" w="sm" len="sm"/>
                    </a:lnB>
                    <a:solidFill>
                      <a:srgbClr val="EBEDEE"/>
                    </a:solidFill>
                  </a:tcPr>
                </a:tc>
                <a:extLst>
                  <a:ext uri="{0D108BD9-81ED-4DB2-BD59-A6C34878D82A}">
                    <a16:rowId xmlns:a16="http://schemas.microsoft.com/office/drawing/2014/main" val="10001"/>
                  </a:ext>
                </a:extLst>
              </a:tr>
              <a:tr h="152400">
                <a:tc>
                  <a:txBody>
                    <a:bodyPr/>
                    <a:lstStyle/>
                    <a:p>
                      <a:pPr marL="0" marR="0" lvl="0" indent="0" algn="l" rtl="0">
                        <a:lnSpc>
                          <a:spcPct val="100000"/>
                        </a:lnSpc>
                        <a:spcBef>
                          <a:spcPts val="0"/>
                        </a:spcBef>
                        <a:spcAft>
                          <a:spcPts val="0"/>
                        </a:spcAft>
                        <a:buClr>
                          <a:srgbClr val="000000"/>
                        </a:buClr>
                        <a:buSzPts val="1200"/>
                        <a:buFont typeface="Arial"/>
                        <a:buNone/>
                      </a:pPr>
                      <a:r>
                        <a:rPr lang="en-IN" sz="1200" b="0" i="0" u="none" strike="noStrike" cap="none">
                          <a:solidFill>
                            <a:srgbClr val="000000"/>
                          </a:solidFill>
                          <a:latin typeface="arial"/>
                          <a:ea typeface="arial"/>
                          <a:cs typeface="arial"/>
                          <a:sym typeface="arial"/>
                        </a:rPr>
                        <a:t>Centro comercial Moctezuma</a:t>
                      </a:r>
                      <a:endParaRPr/>
                    </a:p>
                  </a:txBody>
                  <a:tcPr marL="60950" marR="60950" marT="60950" marB="60950">
                    <a:lnL w="9525" cap="flat" cmpd="sng">
                      <a:solidFill>
                        <a:srgbClr val="DDDDDD"/>
                      </a:solidFill>
                      <a:prstDash val="solid"/>
                      <a:round/>
                      <a:headEnd type="none" w="sm" len="sm"/>
                      <a:tailEnd type="none" w="sm" len="sm"/>
                    </a:lnL>
                    <a:lnR w="9525" cap="flat" cmpd="sng">
                      <a:solidFill>
                        <a:srgbClr val="DDDDDD"/>
                      </a:solidFill>
                      <a:prstDash val="solid"/>
                      <a:round/>
                      <a:headEnd type="none" w="sm" len="sm"/>
                      <a:tailEnd type="none" w="sm" len="sm"/>
                    </a:lnR>
                    <a:lnT w="9525" cap="flat" cmpd="sng">
                      <a:solidFill>
                        <a:srgbClr val="DDDDDD"/>
                      </a:solidFill>
                      <a:prstDash val="solid"/>
                      <a:round/>
                      <a:headEnd type="none" w="sm" len="sm"/>
                      <a:tailEnd type="none" w="sm" len="sm"/>
                    </a:lnT>
                    <a:lnB w="9525" cap="flat" cmpd="sng">
                      <a:solidFill>
                        <a:srgbClr val="DDDDDD"/>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n-IN" sz="1200" b="0" i="0" u="none" strike="noStrike" cap="none">
                          <a:solidFill>
                            <a:srgbClr val="000000"/>
                          </a:solidFill>
                          <a:latin typeface="arial"/>
                          <a:ea typeface="arial"/>
                          <a:cs typeface="arial"/>
                          <a:sym typeface="arial"/>
                        </a:rPr>
                        <a:t>Francisco Chang</a:t>
                      </a:r>
                      <a:endParaRPr/>
                    </a:p>
                  </a:txBody>
                  <a:tcPr marL="60950" marR="60950" marT="60950" marB="60950">
                    <a:lnL w="9525" cap="flat" cmpd="sng">
                      <a:solidFill>
                        <a:srgbClr val="DDDDDD"/>
                      </a:solidFill>
                      <a:prstDash val="solid"/>
                      <a:round/>
                      <a:headEnd type="none" w="sm" len="sm"/>
                      <a:tailEnd type="none" w="sm" len="sm"/>
                    </a:lnL>
                    <a:lnR w="9525" cap="flat" cmpd="sng">
                      <a:solidFill>
                        <a:srgbClr val="DDDDDD"/>
                      </a:solidFill>
                      <a:prstDash val="solid"/>
                      <a:round/>
                      <a:headEnd type="none" w="sm" len="sm"/>
                      <a:tailEnd type="none" w="sm" len="sm"/>
                    </a:lnR>
                    <a:lnT w="9525" cap="flat" cmpd="sng">
                      <a:solidFill>
                        <a:srgbClr val="DDDDDD"/>
                      </a:solidFill>
                      <a:prstDash val="solid"/>
                      <a:round/>
                      <a:headEnd type="none" w="sm" len="sm"/>
                      <a:tailEnd type="none" w="sm" len="sm"/>
                    </a:lnT>
                    <a:lnB w="9525" cap="flat" cmpd="sng">
                      <a:solidFill>
                        <a:srgbClr val="DDDDDD"/>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n-IN" sz="1200" b="0" i="0" u="none" strike="noStrike" cap="none">
                          <a:solidFill>
                            <a:srgbClr val="000000"/>
                          </a:solidFill>
                          <a:latin typeface="arial"/>
                          <a:ea typeface="arial"/>
                          <a:cs typeface="arial"/>
                          <a:sym typeface="arial"/>
                        </a:rPr>
                        <a:t>Mexico</a:t>
                      </a:r>
                      <a:endParaRPr/>
                    </a:p>
                  </a:txBody>
                  <a:tcPr marL="60950" marR="60950" marT="60950" marB="60950">
                    <a:lnL w="9525" cap="flat" cmpd="sng">
                      <a:solidFill>
                        <a:srgbClr val="DDDDDD"/>
                      </a:solidFill>
                      <a:prstDash val="solid"/>
                      <a:round/>
                      <a:headEnd type="none" w="sm" len="sm"/>
                      <a:tailEnd type="none" w="sm" len="sm"/>
                    </a:lnL>
                    <a:lnR w="9525" cap="flat" cmpd="sng">
                      <a:solidFill>
                        <a:srgbClr val="DDDDDD"/>
                      </a:solidFill>
                      <a:prstDash val="solid"/>
                      <a:round/>
                      <a:headEnd type="none" w="sm" len="sm"/>
                      <a:tailEnd type="none" w="sm" len="sm"/>
                    </a:lnR>
                    <a:lnT w="9525" cap="flat" cmpd="sng">
                      <a:solidFill>
                        <a:srgbClr val="DDDDDD"/>
                      </a:solidFill>
                      <a:prstDash val="solid"/>
                      <a:round/>
                      <a:headEnd type="none" w="sm" len="sm"/>
                      <a:tailEnd type="none" w="sm" len="sm"/>
                    </a:lnT>
                    <a:lnB w="9525" cap="flat" cmpd="sng">
                      <a:solidFill>
                        <a:srgbClr val="DDDDDD"/>
                      </a:solidFill>
                      <a:prstDash val="solid"/>
                      <a:round/>
                      <a:headEnd type="none" w="sm" len="sm"/>
                      <a:tailEnd type="none" w="sm" len="sm"/>
                    </a:lnB>
                    <a:solidFill>
                      <a:srgbClr val="FFFFFF"/>
                    </a:solidFill>
                  </a:tcPr>
                </a:tc>
                <a:extLst>
                  <a:ext uri="{0D108BD9-81ED-4DB2-BD59-A6C34878D82A}">
                    <a16:rowId xmlns:a16="http://schemas.microsoft.com/office/drawing/2014/main" val="10002"/>
                  </a:ext>
                </a:extLst>
              </a:tr>
              <a:tr h="152400">
                <a:tc>
                  <a:txBody>
                    <a:bodyPr/>
                    <a:lstStyle/>
                    <a:p>
                      <a:pPr marL="0" marR="0" lvl="0" indent="0" algn="l" rtl="0">
                        <a:lnSpc>
                          <a:spcPct val="100000"/>
                        </a:lnSpc>
                        <a:spcBef>
                          <a:spcPts val="0"/>
                        </a:spcBef>
                        <a:spcAft>
                          <a:spcPts val="0"/>
                        </a:spcAft>
                        <a:buClr>
                          <a:srgbClr val="000000"/>
                        </a:buClr>
                        <a:buSzPts val="1200"/>
                        <a:buFont typeface="Arial"/>
                        <a:buNone/>
                      </a:pPr>
                      <a:r>
                        <a:rPr lang="en-IN" sz="1200" b="0" i="0" u="none" strike="noStrike" cap="none">
                          <a:solidFill>
                            <a:srgbClr val="000000"/>
                          </a:solidFill>
                          <a:latin typeface="arial"/>
                          <a:ea typeface="arial"/>
                          <a:cs typeface="arial"/>
                          <a:sym typeface="arial"/>
                        </a:rPr>
                        <a:t>Ernst Handel</a:t>
                      </a:r>
                      <a:endParaRPr/>
                    </a:p>
                  </a:txBody>
                  <a:tcPr marL="60950" marR="60950" marT="60950" marB="60950">
                    <a:lnL w="9525" cap="flat" cmpd="sng">
                      <a:solidFill>
                        <a:srgbClr val="DDDDDD"/>
                      </a:solidFill>
                      <a:prstDash val="solid"/>
                      <a:round/>
                      <a:headEnd type="none" w="sm" len="sm"/>
                      <a:tailEnd type="none" w="sm" len="sm"/>
                    </a:lnL>
                    <a:lnR w="9525" cap="flat" cmpd="sng">
                      <a:solidFill>
                        <a:srgbClr val="DDDDDD"/>
                      </a:solidFill>
                      <a:prstDash val="solid"/>
                      <a:round/>
                      <a:headEnd type="none" w="sm" len="sm"/>
                      <a:tailEnd type="none" w="sm" len="sm"/>
                    </a:lnR>
                    <a:lnT w="9525" cap="flat" cmpd="sng">
                      <a:solidFill>
                        <a:srgbClr val="DDDDDD"/>
                      </a:solidFill>
                      <a:prstDash val="solid"/>
                      <a:round/>
                      <a:headEnd type="none" w="sm" len="sm"/>
                      <a:tailEnd type="none" w="sm" len="sm"/>
                    </a:lnT>
                    <a:lnB w="9525" cap="flat" cmpd="sng">
                      <a:solidFill>
                        <a:srgbClr val="DDDDDD"/>
                      </a:solidFill>
                      <a:prstDash val="solid"/>
                      <a:round/>
                      <a:headEnd type="none" w="sm" len="sm"/>
                      <a:tailEnd type="none" w="sm" len="sm"/>
                    </a:lnB>
                    <a:solidFill>
                      <a:srgbClr val="EBEDEE"/>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n-IN" sz="1200" b="0" i="0" u="none" strike="noStrike" cap="none">
                          <a:solidFill>
                            <a:srgbClr val="000000"/>
                          </a:solidFill>
                          <a:latin typeface="arial"/>
                          <a:ea typeface="arial"/>
                          <a:cs typeface="arial"/>
                          <a:sym typeface="arial"/>
                        </a:rPr>
                        <a:t>Roland Mendel</a:t>
                      </a:r>
                      <a:endParaRPr/>
                    </a:p>
                  </a:txBody>
                  <a:tcPr marL="60950" marR="60950" marT="60950" marB="60950">
                    <a:lnL w="9525" cap="flat" cmpd="sng">
                      <a:solidFill>
                        <a:srgbClr val="DDDDDD"/>
                      </a:solidFill>
                      <a:prstDash val="solid"/>
                      <a:round/>
                      <a:headEnd type="none" w="sm" len="sm"/>
                      <a:tailEnd type="none" w="sm" len="sm"/>
                    </a:lnL>
                    <a:lnR w="9525" cap="flat" cmpd="sng">
                      <a:solidFill>
                        <a:srgbClr val="DDDDDD"/>
                      </a:solidFill>
                      <a:prstDash val="solid"/>
                      <a:round/>
                      <a:headEnd type="none" w="sm" len="sm"/>
                      <a:tailEnd type="none" w="sm" len="sm"/>
                    </a:lnR>
                    <a:lnT w="9525" cap="flat" cmpd="sng">
                      <a:solidFill>
                        <a:srgbClr val="DDDDDD"/>
                      </a:solidFill>
                      <a:prstDash val="solid"/>
                      <a:round/>
                      <a:headEnd type="none" w="sm" len="sm"/>
                      <a:tailEnd type="none" w="sm" len="sm"/>
                    </a:lnT>
                    <a:lnB w="9525" cap="flat" cmpd="sng">
                      <a:solidFill>
                        <a:srgbClr val="DDDDDD"/>
                      </a:solidFill>
                      <a:prstDash val="solid"/>
                      <a:round/>
                      <a:headEnd type="none" w="sm" len="sm"/>
                      <a:tailEnd type="none" w="sm" len="sm"/>
                    </a:lnB>
                    <a:solidFill>
                      <a:srgbClr val="EBEDEE"/>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n-IN" sz="1200" b="0" i="0" u="none" strike="noStrike" cap="none">
                          <a:solidFill>
                            <a:srgbClr val="000000"/>
                          </a:solidFill>
                          <a:latin typeface="arial"/>
                          <a:ea typeface="arial"/>
                          <a:cs typeface="arial"/>
                          <a:sym typeface="arial"/>
                        </a:rPr>
                        <a:t>Austria</a:t>
                      </a:r>
                      <a:endParaRPr/>
                    </a:p>
                  </a:txBody>
                  <a:tcPr marL="60950" marR="60950" marT="60950" marB="60950">
                    <a:lnL w="9525" cap="flat" cmpd="sng">
                      <a:solidFill>
                        <a:srgbClr val="DDDDDD"/>
                      </a:solidFill>
                      <a:prstDash val="solid"/>
                      <a:round/>
                      <a:headEnd type="none" w="sm" len="sm"/>
                      <a:tailEnd type="none" w="sm" len="sm"/>
                    </a:lnL>
                    <a:lnR w="9525" cap="flat" cmpd="sng">
                      <a:solidFill>
                        <a:srgbClr val="DDDDDD"/>
                      </a:solidFill>
                      <a:prstDash val="solid"/>
                      <a:round/>
                      <a:headEnd type="none" w="sm" len="sm"/>
                      <a:tailEnd type="none" w="sm" len="sm"/>
                    </a:lnR>
                    <a:lnT w="9525" cap="flat" cmpd="sng">
                      <a:solidFill>
                        <a:srgbClr val="DDDDDD"/>
                      </a:solidFill>
                      <a:prstDash val="solid"/>
                      <a:round/>
                      <a:headEnd type="none" w="sm" len="sm"/>
                      <a:tailEnd type="none" w="sm" len="sm"/>
                    </a:lnT>
                    <a:lnB w="9525" cap="flat" cmpd="sng">
                      <a:solidFill>
                        <a:srgbClr val="DDDDDD"/>
                      </a:solidFill>
                      <a:prstDash val="solid"/>
                      <a:round/>
                      <a:headEnd type="none" w="sm" len="sm"/>
                      <a:tailEnd type="none" w="sm" len="sm"/>
                    </a:lnB>
                    <a:solidFill>
                      <a:srgbClr val="EBEDEE"/>
                    </a:solidFill>
                  </a:tcPr>
                </a:tc>
                <a:extLst>
                  <a:ext uri="{0D108BD9-81ED-4DB2-BD59-A6C34878D82A}">
                    <a16:rowId xmlns:a16="http://schemas.microsoft.com/office/drawing/2014/main" val="10003"/>
                  </a:ext>
                </a:extLst>
              </a:tr>
              <a:tr h="152400">
                <a:tc>
                  <a:txBody>
                    <a:bodyPr/>
                    <a:lstStyle/>
                    <a:p>
                      <a:pPr marL="0" marR="0" lvl="0" indent="0" algn="l" rtl="0">
                        <a:lnSpc>
                          <a:spcPct val="100000"/>
                        </a:lnSpc>
                        <a:spcBef>
                          <a:spcPts val="0"/>
                        </a:spcBef>
                        <a:spcAft>
                          <a:spcPts val="0"/>
                        </a:spcAft>
                        <a:buClr>
                          <a:srgbClr val="000000"/>
                        </a:buClr>
                        <a:buSzPts val="1200"/>
                        <a:buFont typeface="Arial"/>
                        <a:buNone/>
                      </a:pPr>
                      <a:r>
                        <a:rPr lang="en-IN" sz="1200" b="0" i="0" u="none" strike="noStrike" cap="none">
                          <a:solidFill>
                            <a:srgbClr val="000000"/>
                          </a:solidFill>
                          <a:latin typeface="arial"/>
                          <a:ea typeface="arial"/>
                          <a:cs typeface="arial"/>
                          <a:sym typeface="arial"/>
                        </a:rPr>
                        <a:t>Island Trading</a:t>
                      </a:r>
                      <a:endParaRPr/>
                    </a:p>
                  </a:txBody>
                  <a:tcPr marL="60950" marR="60950" marT="60950" marB="60950">
                    <a:lnL w="9525" cap="flat" cmpd="sng">
                      <a:solidFill>
                        <a:srgbClr val="DDDDDD"/>
                      </a:solidFill>
                      <a:prstDash val="solid"/>
                      <a:round/>
                      <a:headEnd type="none" w="sm" len="sm"/>
                      <a:tailEnd type="none" w="sm" len="sm"/>
                    </a:lnL>
                    <a:lnR w="9525" cap="flat" cmpd="sng">
                      <a:solidFill>
                        <a:srgbClr val="DDDDDD"/>
                      </a:solidFill>
                      <a:prstDash val="solid"/>
                      <a:round/>
                      <a:headEnd type="none" w="sm" len="sm"/>
                      <a:tailEnd type="none" w="sm" len="sm"/>
                    </a:lnR>
                    <a:lnT w="9525" cap="flat" cmpd="sng">
                      <a:solidFill>
                        <a:srgbClr val="DDDDDD"/>
                      </a:solidFill>
                      <a:prstDash val="solid"/>
                      <a:round/>
                      <a:headEnd type="none" w="sm" len="sm"/>
                      <a:tailEnd type="none" w="sm" len="sm"/>
                    </a:lnT>
                    <a:lnB w="9525" cap="flat" cmpd="sng">
                      <a:solidFill>
                        <a:srgbClr val="DDDDDD"/>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n-IN" sz="1200" b="0" i="0" u="none" strike="noStrike" cap="none">
                          <a:solidFill>
                            <a:srgbClr val="000000"/>
                          </a:solidFill>
                          <a:latin typeface="arial"/>
                          <a:ea typeface="arial"/>
                          <a:cs typeface="arial"/>
                          <a:sym typeface="arial"/>
                        </a:rPr>
                        <a:t>Helen Bennett</a:t>
                      </a:r>
                      <a:endParaRPr/>
                    </a:p>
                  </a:txBody>
                  <a:tcPr marL="60950" marR="60950" marT="60950" marB="60950">
                    <a:lnL w="9525" cap="flat" cmpd="sng">
                      <a:solidFill>
                        <a:srgbClr val="DDDDDD"/>
                      </a:solidFill>
                      <a:prstDash val="solid"/>
                      <a:round/>
                      <a:headEnd type="none" w="sm" len="sm"/>
                      <a:tailEnd type="none" w="sm" len="sm"/>
                    </a:lnL>
                    <a:lnR w="9525" cap="flat" cmpd="sng">
                      <a:solidFill>
                        <a:srgbClr val="DDDDDD"/>
                      </a:solidFill>
                      <a:prstDash val="solid"/>
                      <a:round/>
                      <a:headEnd type="none" w="sm" len="sm"/>
                      <a:tailEnd type="none" w="sm" len="sm"/>
                    </a:lnR>
                    <a:lnT w="9525" cap="flat" cmpd="sng">
                      <a:solidFill>
                        <a:srgbClr val="DDDDDD"/>
                      </a:solidFill>
                      <a:prstDash val="solid"/>
                      <a:round/>
                      <a:headEnd type="none" w="sm" len="sm"/>
                      <a:tailEnd type="none" w="sm" len="sm"/>
                    </a:lnT>
                    <a:lnB w="9525" cap="flat" cmpd="sng">
                      <a:solidFill>
                        <a:srgbClr val="DDDDDD"/>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n-IN" sz="1200" b="0" i="0" u="none" strike="noStrike" cap="none">
                          <a:solidFill>
                            <a:srgbClr val="000000"/>
                          </a:solidFill>
                          <a:latin typeface="arial"/>
                          <a:ea typeface="arial"/>
                          <a:cs typeface="arial"/>
                          <a:sym typeface="arial"/>
                        </a:rPr>
                        <a:t>UK</a:t>
                      </a:r>
                      <a:endParaRPr/>
                    </a:p>
                  </a:txBody>
                  <a:tcPr marL="60950" marR="60950" marT="60950" marB="60950">
                    <a:lnL w="9525" cap="flat" cmpd="sng">
                      <a:solidFill>
                        <a:srgbClr val="DDDDDD"/>
                      </a:solidFill>
                      <a:prstDash val="solid"/>
                      <a:round/>
                      <a:headEnd type="none" w="sm" len="sm"/>
                      <a:tailEnd type="none" w="sm" len="sm"/>
                    </a:lnL>
                    <a:lnR w="9525" cap="flat" cmpd="sng">
                      <a:solidFill>
                        <a:srgbClr val="DDDDDD"/>
                      </a:solidFill>
                      <a:prstDash val="solid"/>
                      <a:round/>
                      <a:headEnd type="none" w="sm" len="sm"/>
                      <a:tailEnd type="none" w="sm" len="sm"/>
                    </a:lnR>
                    <a:lnT w="9525" cap="flat" cmpd="sng">
                      <a:solidFill>
                        <a:srgbClr val="DDDDDD"/>
                      </a:solidFill>
                      <a:prstDash val="solid"/>
                      <a:round/>
                      <a:headEnd type="none" w="sm" len="sm"/>
                      <a:tailEnd type="none" w="sm" len="sm"/>
                    </a:lnT>
                    <a:lnB w="9525" cap="flat" cmpd="sng">
                      <a:solidFill>
                        <a:srgbClr val="DDDDDD"/>
                      </a:solidFill>
                      <a:prstDash val="solid"/>
                      <a:round/>
                      <a:headEnd type="none" w="sm" len="sm"/>
                      <a:tailEnd type="none" w="sm" len="sm"/>
                    </a:lnB>
                    <a:solidFill>
                      <a:srgbClr val="FFFFFF"/>
                    </a:solidFill>
                  </a:tcPr>
                </a:tc>
                <a:extLst>
                  <a:ext uri="{0D108BD9-81ED-4DB2-BD59-A6C34878D82A}">
                    <a16:rowId xmlns:a16="http://schemas.microsoft.com/office/drawing/2014/main" val="10004"/>
                  </a:ext>
                </a:extLst>
              </a:tr>
              <a:tr h="152400">
                <a:tc>
                  <a:txBody>
                    <a:bodyPr/>
                    <a:lstStyle/>
                    <a:p>
                      <a:pPr marL="0" marR="0" lvl="0" indent="0" algn="l" rtl="0">
                        <a:lnSpc>
                          <a:spcPct val="100000"/>
                        </a:lnSpc>
                        <a:spcBef>
                          <a:spcPts val="0"/>
                        </a:spcBef>
                        <a:spcAft>
                          <a:spcPts val="0"/>
                        </a:spcAft>
                        <a:buClr>
                          <a:srgbClr val="000000"/>
                        </a:buClr>
                        <a:buSzPts val="1200"/>
                        <a:buFont typeface="Arial"/>
                        <a:buNone/>
                      </a:pPr>
                      <a:r>
                        <a:rPr lang="en-IN" sz="1200" b="0" i="0" u="none" strike="noStrike" cap="none">
                          <a:solidFill>
                            <a:srgbClr val="000000"/>
                          </a:solidFill>
                          <a:latin typeface="arial"/>
                          <a:ea typeface="arial"/>
                          <a:cs typeface="arial"/>
                          <a:sym typeface="arial"/>
                        </a:rPr>
                        <a:t>Laughing Bacchus Winecellars</a:t>
                      </a:r>
                      <a:endParaRPr/>
                    </a:p>
                  </a:txBody>
                  <a:tcPr marL="60950" marR="60950" marT="60950" marB="60950">
                    <a:lnL w="9525" cap="flat" cmpd="sng">
                      <a:solidFill>
                        <a:srgbClr val="DDDDDD"/>
                      </a:solidFill>
                      <a:prstDash val="solid"/>
                      <a:round/>
                      <a:headEnd type="none" w="sm" len="sm"/>
                      <a:tailEnd type="none" w="sm" len="sm"/>
                    </a:lnL>
                    <a:lnR w="9525" cap="flat" cmpd="sng">
                      <a:solidFill>
                        <a:srgbClr val="DDDDDD"/>
                      </a:solidFill>
                      <a:prstDash val="solid"/>
                      <a:round/>
                      <a:headEnd type="none" w="sm" len="sm"/>
                      <a:tailEnd type="none" w="sm" len="sm"/>
                    </a:lnR>
                    <a:lnT w="9525" cap="flat" cmpd="sng">
                      <a:solidFill>
                        <a:srgbClr val="DDDDDD"/>
                      </a:solidFill>
                      <a:prstDash val="solid"/>
                      <a:round/>
                      <a:headEnd type="none" w="sm" len="sm"/>
                      <a:tailEnd type="none" w="sm" len="sm"/>
                    </a:lnT>
                    <a:lnB w="9525" cap="flat" cmpd="sng">
                      <a:solidFill>
                        <a:srgbClr val="DDDDDD"/>
                      </a:solidFill>
                      <a:prstDash val="solid"/>
                      <a:round/>
                      <a:headEnd type="none" w="sm" len="sm"/>
                      <a:tailEnd type="none" w="sm" len="sm"/>
                    </a:lnB>
                    <a:solidFill>
                      <a:srgbClr val="EBEDEE"/>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n-IN" sz="1200" b="0" i="0" u="none" strike="noStrike" cap="none">
                          <a:solidFill>
                            <a:srgbClr val="000000"/>
                          </a:solidFill>
                          <a:latin typeface="arial"/>
                          <a:ea typeface="arial"/>
                          <a:cs typeface="arial"/>
                          <a:sym typeface="arial"/>
                        </a:rPr>
                        <a:t>Yoshi Tannamuri</a:t>
                      </a:r>
                      <a:endParaRPr/>
                    </a:p>
                  </a:txBody>
                  <a:tcPr marL="60950" marR="60950" marT="60950" marB="60950">
                    <a:lnL w="9525" cap="flat" cmpd="sng">
                      <a:solidFill>
                        <a:srgbClr val="DDDDDD"/>
                      </a:solidFill>
                      <a:prstDash val="solid"/>
                      <a:round/>
                      <a:headEnd type="none" w="sm" len="sm"/>
                      <a:tailEnd type="none" w="sm" len="sm"/>
                    </a:lnL>
                    <a:lnR w="9525" cap="flat" cmpd="sng">
                      <a:solidFill>
                        <a:srgbClr val="DDDDDD"/>
                      </a:solidFill>
                      <a:prstDash val="solid"/>
                      <a:round/>
                      <a:headEnd type="none" w="sm" len="sm"/>
                      <a:tailEnd type="none" w="sm" len="sm"/>
                    </a:lnR>
                    <a:lnT w="9525" cap="flat" cmpd="sng">
                      <a:solidFill>
                        <a:srgbClr val="DDDDDD"/>
                      </a:solidFill>
                      <a:prstDash val="solid"/>
                      <a:round/>
                      <a:headEnd type="none" w="sm" len="sm"/>
                      <a:tailEnd type="none" w="sm" len="sm"/>
                    </a:lnT>
                    <a:lnB w="9525" cap="flat" cmpd="sng">
                      <a:solidFill>
                        <a:srgbClr val="DDDDDD"/>
                      </a:solidFill>
                      <a:prstDash val="solid"/>
                      <a:round/>
                      <a:headEnd type="none" w="sm" len="sm"/>
                      <a:tailEnd type="none" w="sm" len="sm"/>
                    </a:lnB>
                    <a:solidFill>
                      <a:srgbClr val="EBEDEE"/>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n-IN" sz="1200" b="0" i="0" u="none" strike="noStrike" cap="none">
                          <a:solidFill>
                            <a:srgbClr val="000000"/>
                          </a:solidFill>
                          <a:latin typeface="arial"/>
                          <a:ea typeface="arial"/>
                          <a:cs typeface="arial"/>
                          <a:sym typeface="arial"/>
                        </a:rPr>
                        <a:t>Canada</a:t>
                      </a:r>
                      <a:endParaRPr/>
                    </a:p>
                  </a:txBody>
                  <a:tcPr marL="60950" marR="60950" marT="60950" marB="60950">
                    <a:lnL w="9525" cap="flat" cmpd="sng">
                      <a:solidFill>
                        <a:srgbClr val="DDDDDD"/>
                      </a:solidFill>
                      <a:prstDash val="solid"/>
                      <a:round/>
                      <a:headEnd type="none" w="sm" len="sm"/>
                      <a:tailEnd type="none" w="sm" len="sm"/>
                    </a:lnL>
                    <a:lnR w="9525" cap="flat" cmpd="sng">
                      <a:solidFill>
                        <a:srgbClr val="DDDDDD"/>
                      </a:solidFill>
                      <a:prstDash val="solid"/>
                      <a:round/>
                      <a:headEnd type="none" w="sm" len="sm"/>
                      <a:tailEnd type="none" w="sm" len="sm"/>
                    </a:lnR>
                    <a:lnT w="9525" cap="flat" cmpd="sng">
                      <a:solidFill>
                        <a:srgbClr val="DDDDDD"/>
                      </a:solidFill>
                      <a:prstDash val="solid"/>
                      <a:round/>
                      <a:headEnd type="none" w="sm" len="sm"/>
                      <a:tailEnd type="none" w="sm" len="sm"/>
                    </a:lnT>
                    <a:lnB w="9525" cap="flat" cmpd="sng">
                      <a:solidFill>
                        <a:srgbClr val="DDDDDD"/>
                      </a:solidFill>
                      <a:prstDash val="solid"/>
                      <a:round/>
                      <a:headEnd type="none" w="sm" len="sm"/>
                      <a:tailEnd type="none" w="sm" len="sm"/>
                    </a:lnB>
                    <a:solidFill>
                      <a:srgbClr val="EBEDEE"/>
                    </a:solidFill>
                  </a:tcPr>
                </a:tc>
                <a:extLst>
                  <a:ext uri="{0D108BD9-81ED-4DB2-BD59-A6C34878D82A}">
                    <a16:rowId xmlns:a16="http://schemas.microsoft.com/office/drawing/2014/main" val="10005"/>
                  </a:ext>
                </a:extLst>
              </a:tr>
              <a:tr h="152400">
                <a:tc>
                  <a:txBody>
                    <a:bodyPr/>
                    <a:lstStyle/>
                    <a:p>
                      <a:pPr marL="0" marR="0" lvl="0" indent="0" algn="l" rtl="0">
                        <a:lnSpc>
                          <a:spcPct val="100000"/>
                        </a:lnSpc>
                        <a:spcBef>
                          <a:spcPts val="0"/>
                        </a:spcBef>
                        <a:spcAft>
                          <a:spcPts val="0"/>
                        </a:spcAft>
                        <a:buClr>
                          <a:srgbClr val="000000"/>
                        </a:buClr>
                        <a:buSzPts val="1200"/>
                        <a:buFont typeface="Arial"/>
                        <a:buNone/>
                      </a:pPr>
                      <a:r>
                        <a:rPr lang="en-IN" sz="1200" b="0" i="0" u="none" strike="noStrike" cap="none">
                          <a:solidFill>
                            <a:srgbClr val="000000"/>
                          </a:solidFill>
                          <a:latin typeface="arial"/>
                          <a:ea typeface="arial"/>
                          <a:cs typeface="arial"/>
                          <a:sym typeface="arial"/>
                        </a:rPr>
                        <a:t>Magazzini Alimentari Riuniti</a:t>
                      </a:r>
                      <a:endParaRPr/>
                    </a:p>
                  </a:txBody>
                  <a:tcPr marL="60950" marR="60950" marT="60950" marB="60950">
                    <a:lnL w="9525" cap="flat" cmpd="sng">
                      <a:solidFill>
                        <a:srgbClr val="DDDDDD"/>
                      </a:solidFill>
                      <a:prstDash val="solid"/>
                      <a:round/>
                      <a:headEnd type="none" w="sm" len="sm"/>
                      <a:tailEnd type="none" w="sm" len="sm"/>
                    </a:lnL>
                    <a:lnR w="9525" cap="flat" cmpd="sng">
                      <a:solidFill>
                        <a:srgbClr val="DDDDDD"/>
                      </a:solidFill>
                      <a:prstDash val="solid"/>
                      <a:round/>
                      <a:headEnd type="none" w="sm" len="sm"/>
                      <a:tailEnd type="none" w="sm" len="sm"/>
                    </a:lnR>
                    <a:lnT w="9525" cap="flat" cmpd="sng">
                      <a:solidFill>
                        <a:srgbClr val="DDDDDD"/>
                      </a:solidFill>
                      <a:prstDash val="solid"/>
                      <a:round/>
                      <a:headEnd type="none" w="sm" len="sm"/>
                      <a:tailEnd type="none" w="sm" len="sm"/>
                    </a:lnT>
                    <a:lnB w="9525" cap="flat" cmpd="sng">
                      <a:solidFill>
                        <a:srgbClr val="DDDDDD"/>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n-IN" sz="1200" b="0" i="0" u="none" strike="noStrike" cap="none">
                          <a:solidFill>
                            <a:srgbClr val="000000"/>
                          </a:solidFill>
                          <a:latin typeface="arial"/>
                          <a:ea typeface="arial"/>
                          <a:cs typeface="arial"/>
                          <a:sym typeface="arial"/>
                        </a:rPr>
                        <a:t>Giovanni Rovelli</a:t>
                      </a:r>
                      <a:endParaRPr/>
                    </a:p>
                  </a:txBody>
                  <a:tcPr marL="60950" marR="60950" marT="60950" marB="60950">
                    <a:lnL w="9525" cap="flat" cmpd="sng">
                      <a:solidFill>
                        <a:srgbClr val="DDDDDD"/>
                      </a:solidFill>
                      <a:prstDash val="solid"/>
                      <a:round/>
                      <a:headEnd type="none" w="sm" len="sm"/>
                      <a:tailEnd type="none" w="sm" len="sm"/>
                    </a:lnL>
                    <a:lnR w="9525" cap="flat" cmpd="sng">
                      <a:solidFill>
                        <a:srgbClr val="DDDDDD"/>
                      </a:solidFill>
                      <a:prstDash val="solid"/>
                      <a:round/>
                      <a:headEnd type="none" w="sm" len="sm"/>
                      <a:tailEnd type="none" w="sm" len="sm"/>
                    </a:lnR>
                    <a:lnT w="9525" cap="flat" cmpd="sng">
                      <a:solidFill>
                        <a:srgbClr val="DDDDDD"/>
                      </a:solidFill>
                      <a:prstDash val="solid"/>
                      <a:round/>
                      <a:headEnd type="none" w="sm" len="sm"/>
                      <a:tailEnd type="none" w="sm" len="sm"/>
                    </a:lnT>
                    <a:lnB w="9525" cap="flat" cmpd="sng">
                      <a:solidFill>
                        <a:srgbClr val="DDDDDD"/>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n-IN" sz="1200" b="0" i="0" u="none" strike="noStrike" cap="none">
                          <a:solidFill>
                            <a:srgbClr val="000000"/>
                          </a:solidFill>
                          <a:latin typeface="arial"/>
                          <a:ea typeface="arial"/>
                          <a:cs typeface="arial"/>
                          <a:sym typeface="arial"/>
                        </a:rPr>
                        <a:t>Italy</a:t>
                      </a:r>
                      <a:endParaRPr/>
                    </a:p>
                  </a:txBody>
                  <a:tcPr marL="60950" marR="60950" marT="60950" marB="60950">
                    <a:lnL w="9525" cap="flat" cmpd="sng">
                      <a:solidFill>
                        <a:srgbClr val="DDDDDD"/>
                      </a:solidFill>
                      <a:prstDash val="solid"/>
                      <a:round/>
                      <a:headEnd type="none" w="sm" len="sm"/>
                      <a:tailEnd type="none" w="sm" len="sm"/>
                    </a:lnL>
                    <a:lnR w="9525" cap="flat" cmpd="sng">
                      <a:solidFill>
                        <a:srgbClr val="DDDDDD"/>
                      </a:solidFill>
                      <a:prstDash val="solid"/>
                      <a:round/>
                      <a:headEnd type="none" w="sm" len="sm"/>
                      <a:tailEnd type="none" w="sm" len="sm"/>
                    </a:lnR>
                    <a:lnT w="9525" cap="flat" cmpd="sng">
                      <a:solidFill>
                        <a:srgbClr val="DDDDDD"/>
                      </a:solidFill>
                      <a:prstDash val="solid"/>
                      <a:round/>
                      <a:headEnd type="none" w="sm" len="sm"/>
                      <a:tailEnd type="none" w="sm" len="sm"/>
                    </a:lnT>
                    <a:lnB w="9525" cap="flat" cmpd="sng">
                      <a:solidFill>
                        <a:srgbClr val="DDDDDD"/>
                      </a:solidFill>
                      <a:prstDash val="solid"/>
                      <a:round/>
                      <a:headEnd type="none" w="sm" len="sm"/>
                      <a:tailEnd type="none" w="sm" len="sm"/>
                    </a:lnB>
                    <a:solidFill>
                      <a:srgbClr val="FFFFFF"/>
                    </a:solidFill>
                  </a:tcPr>
                </a:tc>
                <a:extLst>
                  <a:ext uri="{0D108BD9-81ED-4DB2-BD59-A6C34878D82A}">
                    <a16:rowId xmlns:a16="http://schemas.microsoft.com/office/drawing/2014/main" val="10006"/>
                  </a:ext>
                </a:extLst>
              </a:tr>
            </a:tbl>
          </a:graphicData>
        </a:graphic>
      </p:graphicFrame>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425"/>
        <p:cNvGrpSpPr/>
        <p:nvPr/>
      </p:nvGrpSpPr>
      <p:grpSpPr>
        <a:xfrm>
          <a:off x="0" y="0"/>
          <a:ext cx="0" cy="0"/>
          <a:chOff x="0" y="0"/>
          <a:chExt cx="0" cy="0"/>
        </a:xfrm>
      </p:grpSpPr>
      <p:sp>
        <p:nvSpPr>
          <p:cNvPr id="426" name="Google Shape;426;p56"/>
          <p:cNvSpPr txBox="1">
            <a:spLocks noGrp="1"/>
          </p:cNvSpPr>
          <p:nvPr>
            <p:ph type="title"/>
          </p:nvPr>
        </p:nvSpPr>
        <p:spPr>
          <a:xfrm>
            <a:off x="0" y="0"/>
            <a:ext cx="6477000" cy="838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br>
              <a:rPr lang="en-IN" b="1"/>
            </a:br>
            <a:r>
              <a:rPr lang="en-IN" b="1"/>
              <a:t>HTML &lt;table&gt; Tag</a:t>
            </a:r>
            <a:br>
              <a:rPr lang="en-IN" b="1"/>
            </a:br>
            <a:endParaRPr b="1"/>
          </a:p>
        </p:txBody>
      </p:sp>
      <p:sp>
        <p:nvSpPr>
          <p:cNvPr id="427" name="Google Shape;427;p5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IN" sz="1200" b="1">
                <a:solidFill>
                  <a:schemeClr val="lt1"/>
                </a:solidFill>
                <a:latin typeface="Arial"/>
                <a:ea typeface="Arial"/>
                <a:cs typeface="Arial"/>
                <a:sym typeface="Arial"/>
              </a:rPr>
              <a:pPr marL="0" lvl="0" indent="0" algn="r" rtl="0">
                <a:lnSpc>
                  <a:spcPct val="100000"/>
                </a:lnSpc>
                <a:spcBef>
                  <a:spcPts val="0"/>
                </a:spcBef>
                <a:spcAft>
                  <a:spcPts val="0"/>
                </a:spcAft>
                <a:buSzPts val="1200"/>
                <a:buNone/>
              </a:pPr>
              <a:t>53</a:t>
            </a:fld>
            <a:endParaRPr sz="1200" b="1">
              <a:solidFill>
                <a:schemeClr val="lt1"/>
              </a:solidFill>
              <a:latin typeface="Arial"/>
              <a:ea typeface="Arial"/>
              <a:cs typeface="Arial"/>
              <a:sym typeface="Arial"/>
            </a:endParaRPr>
          </a:p>
        </p:txBody>
      </p:sp>
      <p:sp>
        <p:nvSpPr>
          <p:cNvPr id="428" name="Google Shape;428;p56"/>
          <p:cNvSpPr txBox="1">
            <a:spLocks noGrp="1"/>
          </p:cNvSpPr>
          <p:nvPr>
            <p:ph type="body" idx="1"/>
          </p:nvPr>
        </p:nvSpPr>
        <p:spPr>
          <a:xfrm>
            <a:off x="95250" y="1712913"/>
            <a:ext cx="8953500" cy="1938337"/>
          </a:xfrm>
          <a:prstGeom prst="rect">
            <a:avLst/>
          </a:prstGeom>
          <a:solidFill>
            <a:srgbClr val="FFFFFF"/>
          </a:solidFill>
          <a:ln>
            <a:noFill/>
          </a:ln>
        </p:spPr>
        <p:txBody>
          <a:bodyPr spcFirstLastPara="1" wrap="square" lIns="91425" tIns="45700" rIns="91425" bIns="45700" anchor="ctr" anchorCtr="0">
            <a:spAutoFit/>
          </a:bodyPr>
          <a:lstStyle/>
          <a:p>
            <a:pPr marL="0" marR="0" lvl="0" indent="0" algn="just" rtl="0">
              <a:lnSpc>
                <a:spcPct val="100000"/>
              </a:lnSpc>
              <a:spcBef>
                <a:spcPts val="0"/>
              </a:spcBef>
              <a:spcAft>
                <a:spcPts val="0"/>
              </a:spcAft>
              <a:buClr>
                <a:schemeClr val="dk1"/>
              </a:buClr>
              <a:buSzPts val="2400"/>
              <a:buFont typeface="Arial"/>
              <a:buNone/>
            </a:pPr>
            <a:r>
              <a:rPr lang="en-IN" sz="2400" b="0" i="0" u="none" strike="noStrike" cap="none">
                <a:solidFill>
                  <a:schemeClr val="dk1"/>
                </a:solidFill>
                <a:latin typeface="Calibri"/>
                <a:ea typeface="Calibri"/>
                <a:cs typeface="Calibri"/>
                <a:sym typeface="Calibri"/>
              </a:rPr>
              <a:t>An HTML table consists of one &lt;table&gt; element and one or more &lt;tr&gt;, &lt;th&gt;, &lt;td&gt; elements.</a:t>
            </a:r>
            <a:endParaRPr/>
          </a:p>
          <a:p>
            <a:pPr marL="0" marR="0" lvl="0" indent="0" algn="just" rtl="0">
              <a:lnSpc>
                <a:spcPct val="100000"/>
              </a:lnSpc>
              <a:spcBef>
                <a:spcPts val="0"/>
              </a:spcBef>
              <a:spcAft>
                <a:spcPts val="0"/>
              </a:spcAft>
              <a:buClr>
                <a:schemeClr val="dk1"/>
              </a:buClr>
              <a:buSzPts val="2400"/>
              <a:buFont typeface="Arial"/>
              <a:buNone/>
            </a:pPr>
            <a:r>
              <a:rPr lang="en-IN" sz="2400" b="0" i="0" u="none" strike="noStrike" cap="none">
                <a:solidFill>
                  <a:schemeClr val="dk1"/>
                </a:solidFill>
                <a:latin typeface="Calibri"/>
                <a:ea typeface="Calibri"/>
                <a:cs typeface="Calibri"/>
                <a:sym typeface="Calibri"/>
              </a:rPr>
              <a:t>The &lt;tr&gt; element defines a table row, </a:t>
            </a:r>
            <a:endParaRPr sz="2400" b="0" i="0" u="none" strike="noStrike" cap="none">
              <a:solidFill>
                <a:schemeClr val="dk1"/>
              </a:solidFill>
              <a:latin typeface="Calibri"/>
              <a:ea typeface="Calibri"/>
              <a:cs typeface="Calibri"/>
              <a:sym typeface="Calibri"/>
            </a:endParaRPr>
          </a:p>
          <a:p>
            <a:pPr marL="0" marR="0" lvl="0" indent="0" algn="just" rtl="0">
              <a:lnSpc>
                <a:spcPct val="100000"/>
              </a:lnSpc>
              <a:spcBef>
                <a:spcPts val="0"/>
              </a:spcBef>
              <a:spcAft>
                <a:spcPts val="0"/>
              </a:spcAft>
              <a:buClr>
                <a:schemeClr val="dk1"/>
              </a:buClr>
              <a:buSzPts val="2400"/>
              <a:buFont typeface="Arial"/>
              <a:buNone/>
            </a:pPr>
            <a:r>
              <a:rPr lang="en-IN" sz="2400" b="0" i="0" u="none" strike="noStrike" cap="none">
                <a:solidFill>
                  <a:schemeClr val="dk1"/>
                </a:solidFill>
                <a:latin typeface="Calibri"/>
                <a:ea typeface="Calibri"/>
                <a:cs typeface="Calibri"/>
                <a:sym typeface="Calibri"/>
              </a:rPr>
              <a:t>the &lt;th&gt; element defines a table header, </a:t>
            </a:r>
            <a:endParaRPr sz="2400" b="0" i="0" u="none" strike="noStrike" cap="none">
              <a:solidFill>
                <a:schemeClr val="dk1"/>
              </a:solidFill>
              <a:latin typeface="Calibri"/>
              <a:ea typeface="Calibri"/>
              <a:cs typeface="Calibri"/>
              <a:sym typeface="Calibri"/>
            </a:endParaRPr>
          </a:p>
          <a:p>
            <a:pPr marL="0" marR="0" lvl="0" indent="0" algn="just" rtl="0">
              <a:lnSpc>
                <a:spcPct val="100000"/>
              </a:lnSpc>
              <a:spcBef>
                <a:spcPts val="0"/>
              </a:spcBef>
              <a:spcAft>
                <a:spcPts val="0"/>
              </a:spcAft>
              <a:buClr>
                <a:schemeClr val="dk1"/>
              </a:buClr>
              <a:buSzPts val="2400"/>
              <a:buFont typeface="Arial"/>
              <a:buNone/>
            </a:pPr>
            <a:r>
              <a:rPr lang="en-IN" sz="2400" b="0" i="0" u="none" strike="noStrike" cap="none">
                <a:solidFill>
                  <a:schemeClr val="dk1"/>
                </a:solidFill>
                <a:latin typeface="Calibri"/>
                <a:ea typeface="Calibri"/>
                <a:cs typeface="Calibri"/>
                <a:sym typeface="Calibri"/>
              </a:rPr>
              <a:t>and the &lt;td&gt; element defines a table cell.</a:t>
            </a:r>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439"/>
        <p:cNvGrpSpPr/>
        <p:nvPr/>
      </p:nvGrpSpPr>
      <p:grpSpPr>
        <a:xfrm>
          <a:off x="0" y="0"/>
          <a:ext cx="0" cy="0"/>
          <a:chOff x="0" y="0"/>
          <a:chExt cx="0" cy="0"/>
        </a:xfrm>
      </p:grpSpPr>
      <p:sp>
        <p:nvSpPr>
          <p:cNvPr id="440" name="Google Shape;440;p58"/>
          <p:cNvSpPr txBox="1">
            <a:spLocks noGrp="1"/>
          </p:cNvSpPr>
          <p:nvPr>
            <p:ph type="title"/>
          </p:nvPr>
        </p:nvSpPr>
        <p:spPr>
          <a:xfrm>
            <a:off x="0" y="0"/>
            <a:ext cx="6477000" cy="8382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IN"/>
              <a:t>Example</a:t>
            </a:r>
            <a:endParaRPr/>
          </a:p>
        </p:txBody>
      </p:sp>
      <p:sp>
        <p:nvSpPr>
          <p:cNvPr id="441" name="Google Shape;441;p58"/>
          <p:cNvSpPr txBox="1">
            <a:spLocks noGrp="1"/>
          </p:cNvSpPr>
          <p:nvPr>
            <p:ph type="body" idx="1"/>
          </p:nvPr>
        </p:nvSpPr>
        <p:spPr>
          <a:xfrm>
            <a:off x="85725" y="1090613"/>
            <a:ext cx="7073900" cy="4752975"/>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None/>
            </a:pPr>
            <a:r>
              <a:rPr lang="en-IN" sz="1400" dirty="0"/>
              <a:t>&lt;h1&gt;The table element&lt;/h1&gt;</a:t>
            </a:r>
            <a:endParaRPr sz="1400"/>
          </a:p>
          <a:p>
            <a:pPr marL="0" lvl="0" indent="0" algn="l" rtl="0">
              <a:lnSpc>
                <a:spcPct val="100000"/>
              </a:lnSpc>
              <a:spcBef>
                <a:spcPts val="280"/>
              </a:spcBef>
              <a:spcAft>
                <a:spcPts val="0"/>
              </a:spcAft>
              <a:buClr>
                <a:schemeClr val="dk1"/>
              </a:buClr>
              <a:buSzPts val="1400"/>
              <a:buNone/>
            </a:pPr>
            <a:r>
              <a:rPr lang="en-IN" sz="1400" dirty="0"/>
              <a:t>&lt;table style = “width:500px”&gt;</a:t>
            </a:r>
            <a:endParaRPr/>
          </a:p>
          <a:p>
            <a:pPr marL="0" lvl="0" indent="0" algn="l" rtl="0">
              <a:lnSpc>
                <a:spcPct val="100000"/>
              </a:lnSpc>
              <a:spcBef>
                <a:spcPts val="280"/>
              </a:spcBef>
              <a:spcAft>
                <a:spcPts val="0"/>
              </a:spcAft>
              <a:buClr>
                <a:schemeClr val="dk1"/>
              </a:buClr>
              <a:buSzPts val="1400"/>
              <a:buNone/>
            </a:pPr>
            <a:r>
              <a:rPr lang="en-IN" sz="1400" dirty="0"/>
              <a:t>&lt;table style = “</a:t>
            </a:r>
            <a:r>
              <a:rPr lang="en-IN" sz="1400" dirty="0" err="1"/>
              <a:t>float:right</a:t>
            </a:r>
            <a:r>
              <a:rPr lang="en-IN" sz="1400" dirty="0"/>
              <a:t>”&gt;</a:t>
            </a:r>
            <a:endParaRPr sz="1400"/>
          </a:p>
          <a:p>
            <a:pPr marL="0" lvl="0" indent="0" algn="l" rtl="0">
              <a:lnSpc>
                <a:spcPct val="100000"/>
              </a:lnSpc>
              <a:spcBef>
                <a:spcPts val="280"/>
              </a:spcBef>
              <a:spcAft>
                <a:spcPts val="0"/>
              </a:spcAft>
              <a:buClr>
                <a:schemeClr val="dk1"/>
              </a:buClr>
              <a:buSzPts val="1400"/>
              <a:buNone/>
            </a:pPr>
            <a:r>
              <a:rPr lang="en-IN" sz="1400" dirty="0"/>
              <a:t>  &lt;</a:t>
            </a:r>
            <a:r>
              <a:rPr lang="en-IN" sz="1400" dirty="0" err="1"/>
              <a:t>tr</a:t>
            </a:r>
            <a:r>
              <a:rPr lang="en-IN" sz="1400" dirty="0"/>
              <a:t>&gt;</a:t>
            </a:r>
            <a:endParaRPr/>
          </a:p>
          <a:p>
            <a:pPr marL="0" lvl="0" indent="0" algn="l" rtl="0">
              <a:lnSpc>
                <a:spcPct val="100000"/>
              </a:lnSpc>
              <a:spcBef>
                <a:spcPts val="280"/>
              </a:spcBef>
              <a:spcAft>
                <a:spcPts val="0"/>
              </a:spcAft>
              <a:buClr>
                <a:schemeClr val="dk1"/>
              </a:buClr>
              <a:buSzPts val="1400"/>
              <a:buNone/>
            </a:pPr>
            <a:r>
              <a:rPr lang="en-IN" sz="1400" dirty="0"/>
              <a:t>    &lt;</a:t>
            </a:r>
            <a:r>
              <a:rPr lang="en-IN" sz="1400" dirty="0" err="1"/>
              <a:t>th</a:t>
            </a:r>
            <a:r>
              <a:rPr lang="en-IN" sz="1400" dirty="0"/>
              <a:t>&gt;Month&lt;/</a:t>
            </a:r>
            <a:r>
              <a:rPr lang="en-IN" sz="1400" dirty="0" err="1"/>
              <a:t>th</a:t>
            </a:r>
            <a:r>
              <a:rPr lang="en-IN" sz="1400" dirty="0"/>
              <a:t>&gt;</a:t>
            </a:r>
            <a:endParaRPr/>
          </a:p>
          <a:p>
            <a:pPr marL="0" lvl="0" indent="0" algn="l" rtl="0">
              <a:lnSpc>
                <a:spcPct val="100000"/>
              </a:lnSpc>
              <a:spcBef>
                <a:spcPts val="280"/>
              </a:spcBef>
              <a:spcAft>
                <a:spcPts val="0"/>
              </a:spcAft>
              <a:buClr>
                <a:schemeClr val="dk1"/>
              </a:buClr>
              <a:buSzPts val="1400"/>
              <a:buNone/>
            </a:pPr>
            <a:r>
              <a:rPr lang="en-IN" sz="1400" dirty="0"/>
              <a:t>    &lt;</a:t>
            </a:r>
            <a:r>
              <a:rPr lang="en-IN" sz="1400" dirty="0" err="1"/>
              <a:t>th</a:t>
            </a:r>
            <a:r>
              <a:rPr lang="en-IN" sz="1400" dirty="0"/>
              <a:t>&gt;Savings&lt;/</a:t>
            </a:r>
            <a:r>
              <a:rPr lang="en-IN" sz="1400" dirty="0" err="1"/>
              <a:t>th</a:t>
            </a:r>
            <a:r>
              <a:rPr lang="en-IN" sz="1400" dirty="0"/>
              <a:t>&gt;</a:t>
            </a:r>
            <a:endParaRPr/>
          </a:p>
          <a:p>
            <a:pPr marL="0" lvl="0" indent="0" algn="l" rtl="0">
              <a:lnSpc>
                <a:spcPct val="100000"/>
              </a:lnSpc>
              <a:spcBef>
                <a:spcPts val="280"/>
              </a:spcBef>
              <a:spcAft>
                <a:spcPts val="0"/>
              </a:spcAft>
              <a:buClr>
                <a:schemeClr val="dk1"/>
              </a:buClr>
              <a:buSzPts val="1400"/>
              <a:buNone/>
            </a:pPr>
            <a:r>
              <a:rPr lang="en-IN" sz="1400" dirty="0"/>
              <a:t>  &lt;/</a:t>
            </a:r>
            <a:r>
              <a:rPr lang="en-IN" sz="1400" dirty="0" err="1"/>
              <a:t>tr</a:t>
            </a:r>
            <a:r>
              <a:rPr lang="en-IN" sz="1400" dirty="0"/>
              <a:t>&gt;</a:t>
            </a:r>
            <a:endParaRPr/>
          </a:p>
          <a:p>
            <a:pPr marL="0" lvl="0" indent="0" algn="l" rtl="0">
              <a:lnSpc>
                <a:spcPct val="100000"/>
              </a:lnSpc>
              <a:spcBef>
                <a:spcPts val="280"/>
              </a:spcBef>
              <a:spcAft>
                <a:spcPts val="0"/>
              </a:spcAft>
              <a:buClr>
                <a:schemeClr val="dk1"/>
              </a:buClr>
              <a:buSzPts val="1400"/>
              <a:buNone/>
            </a:pPr>
            <a:r>
              <a:rPr lang="en-IN" sz="1400" dirty="0"/>
              <a:t>  &lt;</a:t>
            </a:r>
            <a:r>
              <a:rPr lang="en-IN" sz="1400" dirty="0" err="1"/>
              <a:t>tr</a:t>
            </a:r>
            <a:r>
              <a:rPr lang="en-IN" sz="1400" dirty="0"/>
              <a:t>&gt;</a:t>
            </a:r>
            <a:endParaRPr/>
          </a:p>
          <a:p>
            <a:pPr marL="0" lvl="0" indent="0" algn="l" rtl="0">
              <a:lnSpc>
                <a:spcPct val="100000"/>
              </a:lnSpc>
              <a:spcBef>
                <a:spcPts val="280"/>
              </a:spcBef>
              <a:spcAft>
                <a:spcPts val="0"/>
              </a:spcAft>
              <a:buClr>
                <a:schemeClr val="dk1"/>
              </a:buClr>
              <a:buSzPts val="1400"/>
              <a:buNone/>
            </a:pPr>
            <a:r>
              <a:rPr lang="en-IN" sz="1400" dirty="0"/>
              <a:t>    &lt;td&gt;January&lt;/td&gt;</a:t>
            </a:r>
            <a:endParaRPr/>
          </a:p>
          <a:p>
            <a:pPr marL="0" lvl="0" indent="0" algn="l" rtl="0">
              <a:lnSpc>
                <a:spcPct val="100000"/>
              </a:lnSpc>
              <a:spcBef>
                <a:spcPts val="280"/>
              </a:spcBef>
              <a:spcAft>
                <a:spcPts val="0"/>
              </a:spcAft>
              <a:buClr>
                <a:schemeClr val="dk1"/>
              </a:buClr>
              <a:buSzPts val="1400"/>
              <a:buNone/>
            </a:pPr>
            <a:r>
              <a:rPr lang="en-IN" sz="1400" dirty="0"/>
              <a:t>    &lt;td&gt;$100&lt;/td&gt;</a:t>
            </a:r>
            <a:endParaRPr/>
          </a:p>
          <a:p>
            <a:pPr marL="0" lvl="0" indent="0" algn="l" rtl="0">
              <a:lnSpc>
                <a:spcPct val="100000"/>
              </a:lnSpc>
              <a:spcBef>
                <a:spcPts val="280"/>
              </a:spcBef>
              <a:spcAft>
                <a:spcPts val="0"/>
              </a:spcAft>
              <a:buClr>
                <a:schemeClr val="dk1"/>
              </a:buClr>
              <a:buSzPts val="1400"/>
              <a:buNone/>
            </a:pPr>
            <a:r>
              <a:rPr lang="en-IN" sz="1400" dirty="0"/>
              <a:t>  &lt;/</a:t>
            </a:r>
            <a:r>
              <a:rPr lang="en-IN" sz="1400" dirty="0" err="1"/>
              <a:t>tr</a:t>
            </a:r>
            <a:r>
              <a:rPr lang="en-IN" sz="1400" dirty="0"/>
              <a:t>&gt;</a:t>
            </a:r>
            <a:endParaRPr/>
          </a:p>
          <a:p>
            <a:pPr marL="0" lvl="0" indent="0" algn="l" rtl="0">
              <a:lnSpc>
                <a:spcPct val="100000"/>
              </a:lnSpc>
              <a:spcBef>
                <a:spcPts val="280"/>
              </a:spcBef>
              <a:spcAft>
                <a:spcPts val="0"/>
              </a:spcAft>
              <a:buClr>
                <a:schemeClr val="dk1"/>
              </a:buClr>
              <a:buSzPts val="1400"/>
              <a:buNone/>
            </a:pPr>
            <a:r>
              <a:rPr lang="en-IN" sz="1400" dirty="0"/>
              <a:t>  &lt;</a:t>
            </a:r>
            <a:r>
              <a:rPr lang="en-IN" sz="1400" dirty="0" err="1"/>
              <a:t>tr</a:t>
            </a:r>
            <a:r>
              <a:rPr lang="en-IN" sz="1400" dirty="0"/>
              <a:t>&gt;</a:t>
            </a:r>
            <a:endParaRPr/>
          </a:p>
          <a:p>
            <a:pPr marL="0" lvl="0" indent="0" algn="l" rtl="0">
              <a:lnSpc>
                <a:spcPct val="100000"/>
              </a:lnSpc>
              <a:spcBef>
                <a:spcPts val="280"/>
              </a:spcBef>
              <a:spcAft>
                <a:spcPts val="0"/>
              </a:spcAft>
              <a:buClr>
                <a:schemeClr val="dk1"/>
              </a:buClr>
              <a:buSzPts val="1400"/>
              <a:buNone/>
            </a:pPr>
            <a:r>
              <a:rPr lang="en-IN" sz="1400" dirty="0"/>
              <a:t>    &lt;td&gt;February&lt;/td&gt;</a:t>
            </a:r>
            <a:endParaRPr/>
          </a:p>
          <a:p>
            <a:pPr marL="0" lvl="0" indent="0" algn="l" rtl="0">
              <a:lnSpc>
                <a:spcPct val="100000"/>
              </a:lnSpc>
              <a:spcBef>
                <a:spcPts val="280"/>
              </a:spcBef>
              <a:spcAft>
                <a:spcPts val="0"/>
              </a:spcAft>
              <a:buClr>
                <a:schemeClr val="dk1"/>
              </a:buClr>
              <a:buSzPts val="1400"/>
              <a:buNone/>
            </a:pPr>
            <a:r>
              <a:rPr lang="en-IN" sz="1400" dirty="0"/>
              <a:t>    &lt;td&gt;$80&lt;/td&gt;</a:t>
            </a:r>
            <a:endParaRPr/>
          </a:p>
          <a:p>
            <a:pPr marL="0" lvl="0" indent="0" algn="l" rtl="0">
              <a:lnSpc>
                <a:spcPct val="100000"/>
              </a:lnSpc>
              <a:spcBef>
                <a:spcPts val="280"/>
              </a:spcBef>
              <a:spcAft>
                <a:spcPts val="0"/>
              </a:spcAft>
              <a:buClr>
                <a:schemeClr val="dk1"/>
              </a:buClr>
              <a:buSzPts val="1400"/>
              <a:buNone/>
            </a:pPr>
            <a:r>
              <a:rPr lang="en-IN" sz="1400" dirty="0"/>
              <a:t>  &lt;/</a:t>
            </a:r>
            <a:r>
              <a:rPr lang="en-IN" sz="1400" dirty="0" err="1"/>
              <a:t>tr</a:t>
            </a:r>
            <a:r>
              <a:rPr lang="en-IN" sz="1400" dirty="0"/>
              <a:t>&gt;</a:t>
            </a:r>
            <a:endParaRPr/>
          </a:p>
          <a:p>
            <a:pPr marL="0" lvl="0" indent="0" algn="l" rtl="0">
              <a:lnSpc>
                <a:spcPct val="100000"/>
              </a:lnSpc>
              <a:spcBef>
                <a:spcPts val="280"/>
              </a:spcBef>
              <a:spcAft>
                <a:spcPts val="0"/>
              </a:spcAft>
              <a:buClr>
                <a:schemeClr val="dk1"/>
              </a:buClr>
              <a:buSzPts val="1400"/>
              <a:buNone/>
            </a:pPr>
            <a:r>
              <a:rPr lang="en-IN" sz="1400" dirty="0"/>
              <a:t>&lt;/table&gt;</a:t>
            </a:r>
            <a:endParaRPr/>
          </a:p>
          <a:p>
            <a:pPr marL="0" lvl="0" indent="0" algn="l" rtl="0">
              <a:lnSpc>
                <a:spcPct val="100000"/>
              </a:lnSpc>
              <a:spcBef>
                <a:spcPts val="280"/>
              </a:spcBef>
              <a:spcAft>
                <a:spcPts val="0"/>
              </a:spcAft>
              <a:buClr>
                <a:schemeClr val="dk1"/>
              </a:buClr>
              <a:buSzPts val="1400"/>
              <a:buNone/>
            </a:pPr>
            <a:r>
              <a:rPr lang="en-IN" sz="1400" dirty="0"/>
              <a:t>&lt;/body&gt;</a:t>
            </a:r>
            <a:endParaRPr/>
          </a:p>
          <a:p>
            <a:pPr marL="342900" lvl="0" indent="-342900" algn="l" rtl="0">
              <a:lnSpc>
                <a:spcPct val="100000"/>
              </a:lnSpc>
              <a:spcBef>
                <a:spcPts val="280"/>
              </a:spcBef>
              <a:spcAft>
                <a:spcPts val="0"/>
              </a:spcAft>
              <a:buClr>
                <a:schemeClr val="dk1"/>
              </a:buClr>
              <a:buSzPts val="1400"/>
              <a:buNone/>
            </a:pPr>
            <a:r>
              <a:rPr lang="en-IN" sz="1400" dirty="0"/>
              <a:t>&lt;/html&gt;</a:t>
            </a:r>
            <a:endParaRPr/>
          </a:p>
          <a:p>
            <a:pPr marL="342900" lvl="0" indent="-254000" algn="l" rtl="0">
              <a:lnSpc>
                <a:spcPct val="100000"/>
              </a:lnSpc>
              <a:spcBef>
                <a:spcPts val="280"/>
              </a:spcBef>
              <a:spcAft>
                <a:spcPts val="0"/>
              </a:spcAft>
              <a:buClr>
                <a:schemeClr val="dk1"/>
              </a:buClr>
              <a:buSzPts val="1400"/>
              <a:buNone/>
            </a:pPr>
            <a:endParaRPr sz="1400"/>
          </a:p>
        </p:txBody>
      </p:sp>
      <p:sp>
        <p:nvSpPr>
          <p:cNvPr id="442" name="Google Shape;442;p5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IN" sz="1200" b="1">
                <a:solidFill>
                  <a:schemeClr val="lt1"/>
                </a:solidFill>
                <a:latin typeface="Arial"/>
                <a:ea typeface="Arial"/>
                <a:cs typeface="Arial"/>
                <a:sym typeface="Arial"/>
              </a:rPr>
              <a:pPr marL="0" lvl="0" indent="0" algn="r" rtl="0">
                <a:lnSpc>
                  <a:spcPct val="100000"/>
                </a:lnSpc>
                <a:spcBef>
                  <a:spcPts val="0"/>
                </a:spcBef>
                <a:spcAft>
                  <a:spcPts val="0"/>
                </a:spcAft>
                <a:buSzPts val="1200"/>
                <a:buNone/>
              </a:pPr>
              <a:t>54</a:t>
            </a:fld>
            <a:endParaRPr sz="1200" b="1">
              <a:solidFill>
                <a:schemeClr val="lt1"/>
              </a:solidFill>
              <a:latin typeface="Arial"/>
              <a:ea typeface="Arial"/>
              <a:cs typeface="Arial"/>
              <a:sym typeface="Arial"/>
            </a:endParaRPr>
          </a:p>
        </p:txBody>
      </p:sp>
      <p:graphicFrame>
        <p:nvGraphicFramePr>
          <p:cNvPr id="443" name="Google Shape;443;p58"/>
          <p:cNvGraphicFramePr/>
          <p:nvPr/>
        </p:nvGraphicFramePr>
        <p:xfrm>
          <a:off x="5249863" y="2703513"/>
          <a:ext cx="3333750" cy="2192350"/>
        </p:xfrm>
        <a:graphic>
          <a:graphicData uri="http://schemas.openxmlformats.org/drawingml/2006/table">
            <a:tbl>
              <a:tblPr>
                <a:noFill/>
                <a:tableStyleId>{D8F4504F-589A-4DF1-8CD4-15B5E9E6C929}</a:tableStyleId>
              </a:tblPr>
              <a:tblGrid>
                <a:gridCol w="1666875">
                  <a:extLst>
                    <a:ext uri="{9D8B030D-6E8A-4147-A177-3AD203B41FA5}">
                      <a16:colId xmlns:a16="http://schemas.microsoft.com/office/drawing/2014/main" val="20000"/>
                    </a:ext>
                  </a:extLst>
                </a:gridCol>
                <a:gridCol w="1666875">
                  <a:extLst>
                    <a:ext uri="{9D8B030D-6E8A-4147-A177-3AD203B41FA5}">
                      <a16:colId xmlns:a16="http://schemas.microsoft.com/office/drawing/2014/main" val="20001"/>
                    </a:ext>
                  </a:extLst>
                </a:gridCol>
              </a:tblGrid>
              <a:tr h="678350">
                <a:tc>
                  <a:txBody>
                    <a:bodyPr/>
                    <a:lstStyle/>
                    <a:p>
                      <a:pPr marL="0" marR="0" lvl="0" indent="0" algn="l" rtl="0">
                        <a:lnSpc>
                          <a:spcPct val="100000"/>
                        </a:lnSpc>
                        <a:spcBef>
                          <a:spcPts val="0"/>
                        </a:spcBef>
                        <a:spcAft>
                          <a:spcPts val="0"/>
                        </a:spcAft>
                        <a:buClr>
                          <a:srgbClr val="000000"/>
                        </a:buClr>
                        <a:buSzPts val="1300"/>
                        <a:buFont typeface="Arial"/>
                        <a:buNone/>
                      </a:pPr>
                      <a:r>
                        <a:rPr lang="en-IN" sz="1300" u="none" strike="noStrike" cap="none"/>
                        <a:t>Month </a:t>
                      </a:r>
                      <a:endParaRPr sz="1400" u="none" strike="noStrike" cap="none"/>
                    </a:p>
                  </a:txBody>
                  <a:tcPr marL="91450" marR="91450" marT="45725" marB="45725"/>
                </a:tc>
                <a:tc>
                  <a:txBody>
                    <a:bodyPr/>
                    <a:lstStyle/>
                    <a:p>
                      <a:pPr marL="0" marR="0" lvl="0" indent="0" algn="l" rtl="0">
                        <a:lnSpc>
                          <a:spcPct val="100000"/>
                        </a:lnSpc>
                        <a:spcBef>
                          <a:spcPts val="0"/>
                        </a:spcBef>
                        <a:spcAft>
                          <a:spcPts val="0"/>
                        </a:spcAft>
                        <a:buClr>
                          <a:srgbClr val="000000"/>
                        </a:buClr>
                        <a:buSzPts val="1300"/>
                        <a:buFont typeface="Arial"/>
                        <a:buNone/>
                      </a:pPr>
                      <a:r>
                        <a:rPr lang="en-IN" sz="1300" u="none" strike="noStrike" cap="none"/>
                        <a:t>Savings</a:t>
                      </a:r>
                      <a:endParaRPr sz="1400" u="none" strike="noStrike" cap="none"/>
                    </a:p>
                  </a:txBody>
                  <a:tcPr marL="91450" marR="91450" marT="45725" marB="45725"/>
                </a:tc>
                <a:extLst>
                  <a:ext uri="{0D108BD9-81ED-4DB2-BD59-A6C34878D82A}">
                    <a16:rowId xmlns:a16="http://schemas.microsoft.com/office/drawing/2014/main" val="10000"/>
                  </a:ext>
                </a:extLst>
              </a:tr>
              <a:tr h="757000">
                <a:tc>
                  <a:txBody>
                    <a:bodyPr/>
                    <a:lstStyle/>
                    <a:p>
                      <a:pPr marL="0" marR="0" lvl="0" indent="0" algn="l" rtl="0">
                        <a:lnSpc>
                          <a:spcPct val="100000"/>
                        </a:lnSpc>
                        <a:spcBef>
                          <a:spcPts val="0"/>
                        </a:spcBef>
                        <a:spcAft>
                          <a:spcPts val="0"/>
                        </a:spcAft>
                        <a:buClr>
                          <a:srgbClr val="000000"/>
                        </a:buClr>
                        <a:buSzPts val="1300"/>
                        <a:buFont typeface="Arial"/>
                        <a:buNone/>
                      </a:pPr>
                      <a:r>
                        <a:rPr lang="en-IN" sz="1300" u="none" strike="noStrike" cap="none"/>
                        <a:t>January</a:t>
                      </a:r>
                      <a:endParaRPr sz="1400" u="none" strike="noStrike" cap="none"/>
                    </a:p>
                  </a:txBody>
                  <a:tcPr marL="91450" marR="91450" marT="45725" marB="45725"/>
                </a:tc>
                <a:tc>
                  <a:txBody>
                    <a:bodyPr/>
                    <a:lstStyle/>
                    <a:p>
                      <a:pPr marL="0" marR="0" lvl="0" indent="0" algn="l" rtl="0">
                        <a:lnSpc>
                          <a:spcPct val="100000"/>
                        </a:lnSpc>
                        <a:spcBef>
                          <a:spcPts val="0"/>
                        </a:spcBef>
                        <a:spcAft>
                          <a:spcPts val="0"/>
                        </a:spcAft>
                        <a:buClr>
                          <a:srgbClr val="000000"/>
                        </a:buClr>
                        <a:buSzPts val="1300"/>
                        <a:buFont typeface="Arial"/>
                        <a:buNone/>
                      </a:pPr>
                      <a:r>
                        <a:rPr lang="en-IN" sz="1300" u="none" strike="noStrike" cap="none"/>
                        <a:t>$100</a:t>
                      </a:r>
                      <a:endParaRPr sz="1400" u="none" strike="noStrike" cap="none"/>
                    </a:p>
                  </a:txBody>
                  <a:tcPr marL="91450" marR="91450" marT="45725" marB="45725"/>
                </a:tc>
                <a:extLst>
                  <a:ext uri="{0D108BD9-81ED-4DB2-BD59-A6C34878D82A}">
                    <a16:rowId xmlns:a16="http://schemas.microsoft.com/office/drawing/2014/main" val="10001"/>
                  </a:ext>
                </a:extLst>
              </a:tr>
              <a:tr h="757000">
                <a:tc>
                  <a:txBody>
                    <a:bodyPr/>
                    <a:lstStyle/>
                    <a:p>
                      <a:pPr marL="0" marR="0" lvl="0" indent="0" algn="l" rtl="0">
                        <a:lnSpc>
                          <a:spcPct val="100000"/>
                        </a:lnSpc>
                        <a:spcBef>
                          <a:spcPts val="0"/>
                        </a:spcBef>
                        <a:spcAft>
                          <a:spcPts val="0"/>
                        </a:spcAft>
                        <a:buClr>
                          <a:srgbClr val="000000"/>
                        </a:buClr>
                        <a:buSzPts val="1300"/>
                        <a:buFont typeface="Arial"/>
                        <a:buNone/>
                      </a:pPr>
                      <a:r>
                        <a:rPr lang="en-IN" sz="1300" u="none" strike="noStrike" cap="none"/>
                        <a:t>Feb</a:t>
                      </a:r>
                      <a:endParaRPr sz="1400" u="none" strike="noStrike" cap="none"/>
                    </a:p>
                  </a:txBody>
                  <a:tcPr marL="91450" marR="91450" marT="45725" marB="45725"/>
                </a:tc>
                <a:tc>
                  <a:txBody>
                    <a:bodyPr/>
                    <a:lstStyle/>
                    <a:p>
                      <a:pPr marL="0" marR="0" lvl="0" indent="0" algn="l" rtl="0">
                        <a:lnSpc>
                          <a:spcPct val="100000"/>
                        </a:lnSpc>
                        <a:spcBef>
                          <a:spcPts val="0"/>
                        </a:spcBef>
                        <a:spcAft>
                          <a:spcPts val="0"/>
                        </a:spcAft>
                        <a:buClr>
                          <a:srgbClr val="000000"/>
                        </a:buClr>
                        <a:buSzPts val="1300"/>
                        <a:buFont typeface="Arial"/>
                        <a:buNone/>
                      </a:pPr>
                      <a:r>
                        <a:rPr lang="en-IN" sz="1300" u="none" strike="noStrike" cap="none"/>
                        <a:t>$80</a:t>
                      </a:r>
                      <a:endParaRPr sz="1400" u="none" strike="noStrike" cap="none"/>
                    </a:p>
                  </a:txBody>
                  <a:tcPr marL="91450" marR="91450" marT="45725" marB="45725"/>
                </a:tc>
                <a:extLst>
                  <a:ext uri="{0D108BD9-81ED-4DB2-BD59-A6C34878D82A}">
                    <a16:rowId xmlns:a16="http://schemas.microsoft.com/office/drawing/2014/main" val="10002"/>
                  </a:ext>
                </a:extLst>
              </a:tr>
            </a:tbl>
          </a:graphicData>
        </a:graphic>
      </p:graphicFrame>
      <p:sp>
        <p:nvSpPr>
          <p:cNvPr id="444" name="Google Shape;444;p58"/>
          <p:cNvSpPr txBox="1"/>
          <p:nvPr/>
        </p:nvSpPr>
        <p:spPr>
          <a:xfrm>
            <a:off x="5053781" y="2133600"/>
            <a:ext cx="2202425"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IN" sz="1800" b="1" i="0" u="none" strike="noStrike" cap="none">
                <a:solidFill>
                  <a:srgbClr val="000000"/>
                </a:solidFill>
                <a:latin typeface="Arial"/>
                <a:ea typeface="Arial"/>
                <a:cs typeface="Arial"/>
                <a:sym typeface="Arial"/>
              </a:rPr>
              <a:t>Output:</a:t>
            </a:r>
            <a:endParaRPr sz="1800" b="1" i="0" u="none" strike="noStrike" cap="none">
              <a:solidFill>
                <a:srgbClr val="000000"/>
              </a:solidFill>
              <a:latin typeface="Arial"/>
              <a:ea typeface="Arial"/>
              <a:cs typeface="Arial"/>
              <a:sym typeface="Arial"/>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448"/>
        <p:cNvGrpSpPr/>
        <p:nvPr/>
      </p:nvGrpSpPr>
      <p:grpSpPr>
        <a:xfrm>
          <a:off x="0" y="0"/>
          <a:ext cx="0" cy="0"/>
          <a:chOff x="0" y="0"/>
          <a:chExt cx="0" cy="0"/>
        </a:xfrm>
      </p:grpSpPr>
      <p:sp>
        <p:nvSpPr>
          <p:cNvPr id="449" name="Google Shape;449;p59"/>
          <p:cNvSpPr txBox="1">
            <a:spLocks noGrp="1"/>
          </p:cNvSpPr>
          <p:nvPr>
            <p:ph type="title"/>
          </p:nvPr>
        </p:nvSpPr>
        <p:spPr>
          <a:xfrm>
            <a:off x="0" y="0"/>
            <a:ext cx="6477000" cy="838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br>
              <a:rPr lang="en-IN">
                <a:solidFill>
                  <a:srgbClr val="000000"/>
                </a:solidFill>
                <a:latin typeface="Quattrocento Sans"/>
                <a:ea typeface="Quattrocento Sans"/>
                <a:cs typeface="Quattrocento Sans"/>
                <a:sym typeface="Quattrocento Sans"/>
              </a:rPr>
            </a:br>
            <a:r>
              <a:rPr lang="en-IN" sz="3000" b="1"/>
              <a:t>HTML &lt;caption&gt; Tag</a:t>
            </a:r>
            <a:br>
              <a:rPr lang="en-IN" sz="3000" b="1"/>
            </a:br>
            <a:endParaRPr sz="3000" b="1"/>
          </a:p>
        </p:txBody>
      </p:sp>
      <p:sp>
        <p:nvSpPr>
          <p:cNvPr id="450" name="Google Shape;450;p5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IN" sz="1200" b="1">
                <a:solidFill>
                  <a:schemeClr val="lt1"/>
                </a:solidFill>
                <a:latin typeface="Arial"/>
                <a:ea typeface="Arial"/>
                <a:cs typeface="Arial"/>
                <a:sym typeface="Arial"/>
              </a:rPr>
              <a:pPr marL="0" lvl="0" indent="0" algn="r" rtl="0">
                <a:lnSpc>
                  <a:spcPct val="100000"/>
                </a:lnSpc>
                <a:spcBef>
                  <a:spcPts val="0"/>
                </a:spcBef>
                <a:spcAft>
                  <a:spcPts val="0"/>
                </a:spcAft>
                <a:buSzPts val="1200"/>
                <a:buNone/>
              </a:pPr>
              <a:t>55</a:t>
            </a:fld>
            <a:endParaRPr sz="1200" b="1">
              <a:solidFill>
                <a:schemeClr val="lt1"/>
              </a:solidFill>
              <a:latin typeface="Arial"/>
              <a:ea typeface="Arial"/>
              <a:cs typeface="Arial"/>
              <a:sym typeface="Arial"/>
            </a:endParaRPr>
          </a:p>
        </p:txBody>
      </p:sp>
      <p:sp>
        <p:nvSpPr>
          <p:cNvPr id="451" name="Google Shape;451;p59"/>
          <p:cNvSpPr/>
          <p:nvPr/>
        </p:nvSpPr>
        <p:spPr>
          <a:xfrm>
            <a:off x="95250" y="1322388"/>
            <a:ext cx="184150" cy="368300"/>
          </a:xfrm>
          <a:prstGeom prst="rect">
            <a:avLst/>
          </a:prstGeom>
          <a:solidFill>
            <a:srgbClr val="FFFFFF"/>
          </a:solidFill>
          <a:ln>
            <a:noFill/>
          </a:ln>
        </p:spPr>
        <p:txBody>
          <a:bodyPr spcFirstLastPara="1" wrap="square" lIns="91425" tIns="45700" rIns="91425" bIns="45700" anchor="ctr" anchorCtr="0">
            <a:sp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2" name="Google Shape;452;p59"/>
          <p:cNvSpPr txBox="1"/>
          <p:nvPr/>
        </p:nvSpPr>
        <p:spPr>
          <a:xfrm>
            <a:off x="187325" y="1238250"/>
            <a:ext cx="8651875" cy="1385888"/>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2800"/>
              <a:buFont typeface="Arial"/>
              <a:buNone/>
            </a:pPr>
            <a:r>
              <a:rPr lang="en-IN" sz="2800" b="0" i="0" u="none" strike="noStrike" cap="none">
                <a:solidFill>
                  <a:srgbClr val="000000"/>
                </a:solidFill>
                <a:latin typeface="Calibri"/>
                <a:ea typeface="Calibri"/>
                <a:cs typeface="Calibri"/>
                <a:sym typeface="Calibri"/>
              </a:rPr>
              <a:t>The </a:t>
            </a:r>
            <a:r>
              <a:rPr lang="en-IN" sz="2800" b="0" i="0" u="none" strike="noStrike" cap="none">
                <a:solidFill>
                  <a:srgbClr val="DC143C"/>
                </a:solidFill>
                <a:latin typeface="Calibri"/>
                <a:ea typeface="Calibri"/>
                <a:cs typeface="Calibri"/>
                <a:sym typeface="Calibri"/>
              </a:rPr>
              <a:t>&lt;caption&gt;</a:t>
            </a:r>
            <a:r>
              <a:rPr lang="en-IN" sz="2800" b="0" i="0" u="none" strike="noStrike" cap="none">
                <a:solidFill>
                  <a:srgbClr val="000000"/>
                </a:solidFill>
                <a:latin typeface="Calibri"/>
                <a:ea typeface="Calibri"/>
                <a:cs typeface="Calibri"/>
                <a:sym typeface="Calibri"/>
              </a:rPr>
              <a:t> tag defines a table caption.</a:t>
            </a:r>
            <a:endParaRPr sz="2800" b="0" i="0" u="none" strike="noStrike" cap="none">
              <a:solidFill>
                <a:schemeClr val="dk1"/>
              </a:solidFill>
              <a:latin typeface="Calibri"/>
              <a:ea typeface="Calibri"/>
              <a:cs typeface="Calibri"/>
              <a:sym typeface="Calibri"/>
            </a:endParaRPr>
          </a:p>
          <a:p>
            <a:pPr marL="0" marR="0" lvl="0" indent="0" algn="just" rtl="0">
              <a:lnSpc>
                <a:spcPct val="100000"/>
              </a:lnSpc>
              <a:spcBef>
                <a:spcPts val="0"/>
              </a:spcBef>
              <a:spcAft>
                <a:spcPts val="0"/>
              </a:spcAft>
              <a:buClr>
                <a:srgbClr val="000000"/>
              </a:buClr>
              <a:buSzPts val="2800"/>
              <a:buFont typeface="Arial"/>
              <a:buNone/>
            </a:pPr>
            <a:r>
              <a:rPr lang="en-IN" sz="2800" b="0" i="0" u="none" strike="noStrike" cap="none">
                <a:solidFill>
                  <a:srgbClr val="000000"/>
                </a:solidFill>
                <a:latin typeface="Calibri"/>
                <a:ea typeface="Calibri"/>
                <a:cs typeface="Calibri"/>
                <a:sym typeface="Calibri"/>
              </a:rPr>
              <a:t>The </a:t>
            </a:r>
            <a:r>
              <a:rPr lang="en-IN" sz="2800" b="0" i="0" u="none" strike="noStrike" cap="none">
                <a:solidFill>
                  <a:srgbClr val="DC143C"/>
                </a:solidFill>
                <a:latin typeface="Calibri"/>
                <a:ea typeface="Calibri"/>
                <a:cs typeface="Calibri"/>
                <a:sym typeface="Calibri"/>
              </a:rPr>
              <a:t>&lt;caption&gt;</a:t>
            </a:r>
            <a:r>
              <a:rPr lang="en-IN" sz="2800" b="0" i="0" u="none" strike="noStrike" cap="none">
                <a:solidFill>
                  <a:srgbClr val="000000"/>
                </a:solidFill>
                <a:latin typeface="Calibri"/>
                <a:ea typeface="Calibri"/>
                <a:cs typeface="Calibri"/>
                <a:sym typeface="Calibri"/>
              </a:rPr>
              <a:t> tag must be inserted immediately after the &lt;table&gt; tag.</a:t>
            </a:r>
            <a:endParaRPr sz="2800" b="0" i="0" u="none" strike="noStrike" cap="none">
              <a:solidFill>
                <a:schemeClr val="dk1"/>
              </a:solidFill>
              <a:latin typeface="Calibri"/>
              <a:ea typeface="Calibri"/>
              <a:cs typeface="Calibri"/>
              <a:sym typeface="Calibri"/>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456"/>
        <p:cNvGrpSpPr/>
        <p:nvPr/>
      </p:nvGrpSpPr>
      <p:grpSpPr>
        <a:xfrm>
          <a:off x="0" y="0"/>
          <a:ext cx="0" cy="0"/>
          <a:chOff x="0" y="0"/>
          <a:chExt cx="0" cy="0"/>
        </a:xfrm>
      </p:grpSpPr>
      <p:sp>
        <p:nvSpPr>
          <p:cNvPr id="457" name="Google Shape;457;p6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IN" sz="1200" b="1">
                <a:solidFill>
                  <a:schemeClr val="lt1"/>
                </a:solidFill>
                <a:latin typeface="Arial"/>
                <a:ea typeface="Arial"/>
                <a:cs typeface="Arial"/>
                <a:sym typeface="Arial"/>
              </a:rPr>
              <a:pPr marL="0" lvl="0" indent="0" algn="r" rtl="0">
                <a:lnSpc>
                  <a:spcPct val="100000"/>
                </a:lnSpc>
                <a:spcBef>
                  <a:spcPts val="0"/>
                </a:spcBef>
                <a:spcAft>
                  <a:spcPts val="0"/>
                </a:spcAft>
                <a:buSzPts val="1200"/>
                <a:buNone/>
              </a:pPr>
              <a:t>56</a:t>
            </a:fld>
            <a:endParaRPr sz="1200" b="1">
              <a:solidFill>
                <a:schemeClr val="lt1"/>
              </a:solidFill>
              <a:latin typeface="Arial"/>
              <a:ea typeface="Arial"/>
              <a:cs typeface="Arial"/>
              <a:sym typeface="Arial"/>
            </a:endParaRPr>
          </a:p>
        </p:txBody>
      </p:sp>
      <p:sp>
        <p:nvSpPr>
          <p:cNvPr id="458" name="Google Shape;458;p60"/>
          <p:cNvSpPr txBox="1"/>
          <p:nvPr/>
        </p:nvSpPr>
        <p:spPr>
          <a:xfrm>
            <a:off x="176213" y="1046163"/>
            <a:ext cx="7935900" cy="529371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300"/>
              <a:buFont typeface="Arial"/>
              <a:buNone/>
            </a:pPr>
            <a:r>
              <a:rPr lang="en-IN" sz="1300" b="0" i="0" u="none" strike="noStrike" cap="none" dirty="0">
                <a:solidFill>
                  <a:schemeClr val="dk1"/>
                </a:solidFill>
                <a:latin typeface="Calibri"/>
                <a:ea typeface="Calibri"/>
                <a:cs typeface="Calibri"/>
                <a:sym typeface="Calibri"/>
              </a:rPr>
              <a:t>&lt;!DOCTYPE html&gt;</a:t>
            </a:r>
            <a:endParaRPr sz="15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300"/>
              <a:buFont typeface="Arial"/>
              <a:buNone/>
            </a:pPr>
            <a:r>
              <a:rPr lang="en-IN" sz="1300" b="0" i="0" u="none" strike="noStrike" cap="none" dirty="0">
                <a:solidFill>
                  <a:schemeClr val="dk1"/>
                </a:solidFill>
                <a:latin typeface="Calibri"/>
                <a:ea typeface="Calibri"/>
                <a:cs typeface="Calibri"/>
                <a:sym typeface="Calibri"/>
              </a:rPr>
              <a:t>&lt;html&gt;</a:t>
            </a:r>
            <a:endParaRPr sz="15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300"/>
              <a:buFont typeface="Arial"/>
              <a:buNone/>
            </a:pPr>
            <a:r>
              <a:rPr lang="en-IN" sz="1300" b="0" i="0" u="none" strike="noStrike" cap="none" dirty="0">
                <a:solidFill>
                  <a:schemeClr val="dk1"/>
                </a:solidFill>
                <a:latin typeface="Calibri"/>
                <a:ea typeface="Calibri"/>
                <a:cs typeface="Calibri"/>
                <a:sym typeface="Calibri"/>
              </a:rPr>
              <a:t>&lt;head&gt;</a:t>
            </a:r>
            <a:endParaRPr sz="15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300"/>
              <a:buFont typeface="Arial"/>
              <a:buNone/>
            </a:pPr>
            <a:r>
              <a:rPr lang="en-IN" sz="1300" b="0" i="0" u="none" strike="noStrike" cap="none" dirty="0">
                <a:solidFill>
                  <a:schemeClr val="dk1"/>
                </a:solidFill>
                <a:latin typeface="Calibri"/>
                <a:ea typeface="Calibri"/>
                <a:cs typeface="Calibri"/>
                <a:sym typeface="Calibri"/>
              </a:rPr>
              <a:t>&lt;style&gt;</a:t>
            </a:r>
            <a:endParaRPr sz="15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300"/>
              <a:buFont typeface="Arial"/>
              <a:buNone/>
            </a:pPr>
            <a:r>
              <a:rPr lang="en-IN" sz="1300" b="0" i="0" u="none" strike="noStrike" cap="none" dirty="0">
                <a:solidFill>
                  <a:schemeClr val="dk1"/>
                </a:solidFill>
                <a:latin typeface="Calibri"/>
                <a:ea typeface="Calibri"/>
                <a:cs typeface="Calibri"/>
                <a:sym typeface="Calibri"/>
              </a:rPr>
              <a:t>table, </a:t>
            </a:r>
            <a:r>
              <a:rPr lang="en-IN" sz="1300" b="0" i="0" u="none" strike="noStrike" cap="none" dirty="0" err="1">
                <a:solidFill>
                  <a:schemeClr val="dk1"/>
                </a:solidFill>
                <a:latin typeface="Calibri"/>
                <a:ea typeface="Calibri"/>
                <a:cs typeface="Calibri"/>
                <a:sym typeface="Calibri"/>
              </a:rPr>
              <a:t>th</a:t>
            </a:r>
            <a:r>
              <a:rPr lang="en-IN" sz="1300" b="0" i="0" u="none" strike="noStrike" cap="none" dirty="0">
                <a:solidFill>
                  <a:schemeClr val="dk1"/>
                </a:solidFill>
                <a:latin typeface="Calibri"/>
                <a:ea typeface="Calibri"/>
                <a:cs typeface="Calibri"/>
                <a:sym typeface="Calibri"/>
              </a:rPr>
              <a:t>, td {</a:t>
            </a:r>
            <a:endParaRPr sz="15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300"/>
              <a:buFont typeface="Arial"/>
              <a:buNone/>
            </a:pPr>
            <a:r>
              <a:rPr lang="en-IN" sz="1300" b="0" i="0" u="none" strike="noStrike" cap="none" dirty="0">
                <a:solidFill>
                  <a:schemeClr val="dk1"/>
                </a:solidFill>
                <a:latin typeface="Calibri"/>
                <a:ea typeface="Calibri"/>
                <a:cs typeface="Calibri"/>
                <a:sym typeface="Calibri"/>
              </a:rPr>
              <a:t>    border: 1px solid black;	  </a:t>
            </a:r>
            <a:endParaRPr sz="15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300"/>
              <a:buFont typeface="Arial"/>
              <a:buNone/>
            </a:pPr>
            <a:r>
              <a:rPr lang="en-IN" sz="1300" b="0" i="0" u="none" strike="noStrike" cap="none" dirty="0">
                <a:solidFill>
                  <a:schemeClr val="dk1"/>
                </a:solidFill>
                <a:latin typeface="Calibri"/>
                <a:ea typeface="Calibri"/>
                <a:cs typeface="Calibri"/>
                <a:sym typeface="Calibri"/>
              </a:rPr>
              <a:t>}</a:t>
            </a:r>
            <a:endParaRPr sz="15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300"/>
              <a:buFont typeface="Arial"/>
              <a:buNone/>
            </a:pPr>
            <a:r>
              <a:rPr lang="en-IN" sz="1300" b="0" i="0" u="none" strike="noStrike" cap="none" dirty="0">
                <a:solidFill>
                  <a:schemeClr val="dk1"/>
                </a:solidFill>
                <a:latin typeface="Calibri"/>
                <a:ea typeface="Calibri"/>
                <a:cs typeface="Calibri"/>
                <a:sym typeface="Calibri"/>
              </a:rPr>
              <a:t>body</a:t>
            </a:r>
            <a:endParaRPr sz="15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300"/>
              <a:buFont typeface="Arial"/>
              <a:buNone/>
            </a:pPr>
            <a:r>
              <a:rPr lang="en-IN" sz="1300" b="0" i="0" u="none" strike="noStrike" cap="none" dirty="0">
                <a:solidFill>
                  <a:schemeClr val="dk1"/>
                </a:solidFill>
                <a:latin typeface="Calibri"/>
                <a:ea typeface="Calibri"/>
                <a:cs typeface="Calibri"/>
                <a:sym typeface="Calibri"/>
              </a:rPr>
              <a:t>{</a:t>
            </a:r>
            <a:endParaRPr sz="15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300"/>
              <a:buFont typeface="Arial"/>
              <a:buNone/>
            </a:pPr>
            <a:r>
              <a:rPr lang="en-IN" sz="1300" b="0" i="0" u="none" strike="noStrike" cap="none" dirty="0">
                <a:solidFill>
                  <a:schemeClr val="dk1"/>
                </a:solidFill>
                <a:latin typeface="Calibri"/>
                <a:ea typeface="Calibri"/>
                <a:cs typeface="Calibri"/>
                <a:sym typeface="Calibri"/>
              </a:rPr>
              <a:t>background-image: </a:t>
            </a:r>
            <a:r>
              <a:rPr lang="en-IN" sz="1300" b="0" i="0" u="none" strike="noStrike" cap="none" dirty="0" err="1">
                <a:solidFill>
                  <a:schemeClr val="dk1"/>
                </a:solidFill>
                <a:latin typeface="Calibri"/>
                <a:ea typeface="Calibri"/>
                <a:cs typeface="Calibri"/>
                <a:sym typeface="Calibri"/>
              </a:rPr>
              <a:t>url</a:t>
            </a:r>
            <a:r>
              <a:rPr lang="en-IN" sz="1300" b="0" i="0" u="none" strike="noStrike" cap="none" dirty="0">
                <a:solidFill>
                  <a:schemeClr val="dk1"/>
                </a:solidFill>
                <a:latin typeface="Calibri"/>
                <a:ea typeface="Calibri"/>
                <a:cs typeface="Calibri"/>
                <a:sym typeface="Calibri"/>
              </a:rPr>
              <a:t>('image.jpg');</a:t>
            </a:r>
            <a:endParaRPr sz="15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300"/>
              <a:buFont typeface="Arial"/>
              <a:buNone/>
            </a:pPr>
            <a:r>
              <a:rPr lang="en-IN" sz="1300" b="0" i="0" u="none" strike="noStrike" cap="none" dirty="0">
                <a:solidFill>
                  <a:schemeClr val="dk1"/>
                </a:solidFill>
                <a:latin typeface="Calibri"/>
                <a:ea typeface="Calibri"/>
                <a:cs typeface="Calibri"/>
                <a:sym typeface="Calibri"/>
              </a:rPr>
              <a:t>}</a:t>
            </a:r>
            <a:endParaRPr sz="15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300"/>
              <a:buFont typeface="Arial"/>
              <a:buNone/>
            </a:pPr>
            <a:r>
              <a:rPr lang="en-IN" sz="1300" b="0" i="0" u="none" strike="noStrike" cap="none" dirty="0">
                <a:solidFill>
                  <a:schemeClr val="dk1"/>
                </a:solidFill>
                <a:latin typeface="Calibri"/>
                <a:ea typeface="Calibri"/>
                <a:cs typeface="Calibri"/>
                <a:sym typeface="Calibri"/>
              </a:rPr>
              <a:t>&lt;/style&gt;</a:t>
            </a:r>
            <a:endParaRPr sz="15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300"/>
              <a:buFont typeface="Arial"/>
              <a:buNone/>
            </a:pPr>
            <a:r>
              <a:rPr lang="en-IN" sz="1300" b="0" i="0" u="none" strike="noStrike" cap="none" dirty="0">
                <a:solidFill>
                  <a:schemeClr val="dk1"/>
                </a:solidFill>
                <a:latin typeface="Calibri"/>
                <a:ea typeface="Calibri"/>
                <a:cs typeface="Calibri"/>
                <a:sym typeface="Calibri"/>
              </a:rPr>
              <a:t>&lt;/head&gt;</a:t>
            </a:r>
            <a:endParaRPr sz="15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300"/>
              <a:buFont typeface="Arial"/>
              <a:buNone/>
            </a:pPr>
            <a:r>
              <a:rPr lang="en-IN" sz="1300" b="0" i="0" u="none" strike="noStrike" cap="none" dirty="0">
                <a:solidFill>
                  <a:schemeClr val="dk1"/>
                </a:solidFill>
                <a:latin typeface="Calibri"/>
                <a:ea typeface="Calibri"/>
                <a:cs typeface="Calibri"/>
                <a:sym typeface="Calibri"/>
              </a:rPr>
              <a:t>&lt;body&gt;</a:t>
            </a:r>
            <a:endParaRPr sz="13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300"/>
              <a:buFont typeface="Arial"/>
              <a:buNone/>
            </a:pPr>
            <a:r>
              <a:rPr lang="en-IN" sz="1300" b="0" i="0" u="none" strike="noStrike" cap="none" dirty="0">
                <a:solidFill>
                  <a:schemeClr val="dk1"/>
                </a:solidFill>
                <a:latin typeface="Calibri"/>
                <a:ea typeface="Calibri"/>
                <a:cs typeface="Calibri"/>
                <a:sym typeface="Calibri"/>
              </a:rPr>
              <a:t>&lt;table&gt;</a:t>
            </a:r>
            <a:endParaRPr sz="15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300"/>
              <a:buFont typeface="Arial"/>
              <a:buNone/>
            </a:pPr>
            <a:r>
              <a:rPr lang="en-IN" sz="1300" b="0" i="0" u="none" strike="noStrike" cap="none" dirty="0">
                <a:solidFill>
                  <a:schemeClr val="dk1"/>
                </a:solidFill>
                <a:latin typeface="Calibri"/>
                <a:ea typeface="Calibri"/>
                <a:cs typeface="Calibri"/>
                <a:sym typeface="Calibri"/>
              </a:rPr>
              <a:t>  &lt;caption style="text-</a:t>
            </a:r>
            <a:r>
              <a:rPr lang="en-IN" sz="1300" b="0" i="0" u="none" strike="noStrike" cap="none" dirty="0" err="1">
                <a:solidFill>
                  <a:schemeClr val="dk1"/>
                </a:solidFill>
                <a:latin typeface="Calibri"/>
                <a:ea typeface="Calibri"/>
                <a:cs typeface="Calibri"/>
                <a:sym typeface="Calibri"/>
              </a:rPr>
              <a:t>align:right</a:t>
            </a:r>
            <a:r>
              <a:rPr lang="en-IN" sz="1300" b="0" i="0" u="none" strike="noStrike" cap="none" dirty="0">
                <a:solidFill>
                  <a:schemeClr val="dk1"/>
                </a:solidFill>
                <a:latin typeface="Calibri"/>
                <a:ea typeface="Calibri"/>
                <a:cs typeface="Calibri"/>
                <a:sym typeface="Calibri"/>
              </a:rPr>
              <a:t>"&gt;My savings&lt;/caption&gt;</a:t>
            </a:r>
            <a:endParaRPr sz="15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300"/>
              <a:buFont typeface="Arial"/>
              <a:buNone/>
            </a:pPr>
            <a:r>
              <a:rPr lang="en-IN" sz="1300" b="0" i="0" u="none" strike="noStrike" cap="none" dirty="0">
                <a:solidFill>
                  <a:schemeClr val="dk1"/>
                </a:solidFill>
                <a:latin typeface="Calibri"/>
                <a:ea typeface="Calibri"/>
                <a:cs typeface="Calibri"/>
                <a:sym typeface="Calibri"/>
              </a:rPr>
              <a:t>  &lt;</a:t>
            </a:r>
            <a:r>
              <a:rPr lang="en-IN" sz="1300" b="0" i="0" u="none" strike="noStrike" cap="none" dirty="0" err="1">
                <a:solidFill>
                  <a:schemeClr val="dk1"/>
                </a:solidFill>
                <a:latin typeface="Calibri"/>
                <a:ea typeface="Calibri"/>
                <a:cs typeface="Calibri"/>
                <a:sym typeface="Calibri"/>
              </a:rPr>
              <a:t>tr</a:t>
            </a:r>
            <a:r>
              <a:rPr lang="en-IN" sz="1300" b="0" i="0" u="none" strike="noStrike" cap="none" dirty="0">
                <a:solidFill>
                  <a:schemeClr val="dk1"/>
                </a:solidFill>
                <a:latin typeface="Calibri"/>
                <a:ea typeface="Calibri"/>
                <a:cs typeface="Calibri"/>
                <a:sym typeface="Calibri"/>
              </a:rPr>
              <a:t>&gt;</a:t>
            </a:r>
            <a:endParaRPr sz="15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300"/>
              <a:buFont typeface="Arial"/>
              <a:buNone/>
            </a:pPr>
            <a:r>
              <a:rPr lang="en-IN" sz="1300" b="0" i="0" u="none" strike="noStrike" cap="none" dirty="0">
                <a:solidFill>
                  <a:schemeClr val="dk1"/>
                </a:solidFill>
                <a:latin typeface="Calibri"/>
                <a:ea typeface="Calibri"/>
                <a:cs typeface="Calibri"/>
                <a:sym typeface="Calibri"/>
              </a:rPr>
              <a:t>    &lt;</a:t>
            </a:r>
            <a:r>
              <a:rPr lang="en-IN" sz="1300" b="0" i="0" u="none" strike="noStrike" cap="none" dirty="0" err="1">
                <a:solidFill>
                  <a:schemeClr val="dk1"/>
                </a:solidFill>
                <a:latin typeface="Calibri"/>
                <a:ea typeface="Calibri"/>
                <a:cs typeface="Calibri"/>
                <a:sym typeface="Calibri"/>
              </a:rPr>
              <a:t>th</a:t>
            </a:r>
            <a:r>
              <a:rPr lang="en-IN" sz="1300" b="0" i="0" u="none" strike="noStrike" cap="none" dirty="0">
                <a:solidFill>
                  <a:schemeClr val="dk1"/>
                </a:solidFill>
                <a:latin typeface="Calibri"/>
                <a:ea typeface="Calibri"/>
                <a:cs typeface="Calibri"/>
                <a:sym typeface="Calibri"/>
              </a:rPr>
              <a:t>&gt;Month&lt;/</a:t>
            </a:r>
            <a:r>
              <a:rPr lang="en-IN" sz="1300" b="0" i="0" u="none" strike="noStrike" cap="none" dirty="0" err="1">
                <a:solidFill>
                  <a:schemeClr val="dk1"/>
                </a:solidFill>
                <a:latin typeface="Calibri"/>
                <a:ea typeface="Calibri"/>
                <a:cs typeface="Calibri"/>
                <a:sym typeface="Calibri"/>
              </a:rPr>
              <a:t>th</a:t>
            </a:r>
            <a:r>
              <a:rPr lang="en-IN" sz="1300" b="0" i="0" u="none" strike="noStrike" cap="none" dirty="0">
                <a:solidFill>
                  <a:schemeClr val="dk1"/>
                </a:solidFill>
                <a:latin typeface="Calibri"/>
                <a:ea typeface="Calibri"/>
                <a:cs typeface="Calibri"/>
                <a:sym typeface="Calibri"/>
              </a:rPr>
              <a:t>&gt;</a:t>
            </a:r>
            <a:endParaRPr sz="15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300"/>
              <a:buFont typeface="Arial"/>
              <a:buNone/>
            </a:pPr>
            <a:r>
              <a:rPr lang="en-IN" sz="1300" b="0" i="0" u="none" strike="noStrike" cap="none" dirty="0">
                <a:solidFill>
                  <a:schemeClr val="dk1"/>
                </a:solidFill>
                <a:latin typeface="Calibri"/>
                <a:ea typeface="Calibri"/>
                <a:cs typeface="Calibri"/>
                <a:sym typeface="Calibri"/>
              </a:rPr>
              <a:t>    &lt;</a:t>
            </a:r>
            <a:r>
              <a:rPr lang="en-IN" sz="1300" b="0" i="0" u="none" strike="noStrike" cap="none" dirty="0" err="1">
                <a:solidFill>
                  <a:schemeClr val="dk1"/>
                </a:solidFill>
                <a:latin typeface="Calibri"/>
                <a:ea typeface="Calibri"/>
                <a:cs typeface="Calibri"/>
                <a:sym typeface="Calibri"/>
              </a:rPr>
              <a:t>th</a:t>
            </a:r>
            <a:r>
              <a:rPr lang="en-IN" sz="1300" b="0" i="0" u="none" strike="noStrike" cap="none" dirty="0">
                <a:solidFill>
                  <a:schemeClr val="dk1"/>
                </a:solidFill>
                <a:latin typeface="Calibri"/>
                <a:ea typeface="Calibri"/>
                <a:cs typeface="Calibri"/>
                <a:sym typeface="Calibri"/>
              </a:rPr>
              <a:t>&gt;Savings&lt;/</a:t>
            </a:r>
            <a:r>
              <a:rPr lang="en-IN" sz="1300" b="0" i="0" u="none" strike="noStrike" cap="none" dirty="0" err="1">
                <a:solidFill>
                  <a:schemeClr val="dk1"/>
                </a:solidFill>
                <a:latin typeface="Calibri"/>
                <a:ea typeface="Calibri"/>
                <a:cs typeface="Calibri"/>
                <a:sym typeface="Calibri"/>
              </a:rPr>
              <a:t>th</a:t>
            </a:r>
            <a:r>
              <a:rPr lang="en-IN" sz="1300" b="0" i="0" u="none" strike="noStrike" cap="none" dirty="0">
                <a:solidFill>
                  <a:schemeClr val="dk1"/>
                </a:solidFill>
                <a:latin typeface="Calibri"/>
                <a:ea typeface="Calibri"/>
                <a:cs typeface="Calibri"/>
                <a:sym typeface="Calibri"/>
              </a:rPr>
              <a:t>&gt;</a:t>
            </a:r>
            <a:endParaRPr sz="15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300"/>
              <a:buFont typeface="Arial"/>
              <a:buNone/>
            </a:pPr>
            <a:r>
              <a:rPr lang="en-IN" sz="1300" b="0" i="0" u="none" strike="noStrike" cap="none" dirty="0">
                <a:solidFill>
                  <a:schemeClr val="dk1"/>
                </a:solidFill>
                <a:latin typeface="Calibri"/>
                <a:ea typeface="Calibri"/>
                <a:cs typeface="Calibri"/>
                <a:sym typeface="Calibri"/>
              </a:rPr>
              <a:t>  &lt;/</a:t>
            </a:r>
            <a:r>
              <a:rPr lang="en-IN" sz="1300" b="0" i="0" u="none" strike="noStrike" cap="none" dirty="0" err="1">
                <a:solidFill>
                  <a:schemeClr val="dk1"/>
                </a:solidFill>
                <a:latin typeface="Calibri"/>
                <a:ea typeface="Calibri"/>
                <a:cs typeface="Calibri"/>
                <a:sym typeface="Calibri"/>
              </a:rPr>
              <a:t>tr</a:t>
            </a:r>
            <a:r>
              <a:rPr lang="en-IN" sz="1300" b="0" i="0" u="none" strike="noStrike" cap="none" dirty="0">
                <a:solidFill>
                  <a:schemeClr val="dk1"/>
                </a:solidFill>
                <a:latin typeface="Calibri"/>
                <a:ea typeface="Calibri"/>
                <a:cs typeface="Calibri"/>
                <a:sym typeface="Calibri"/>
              </a:rPr>
              <a:t>&gt;</a:t>
            </a:r>
            <a:endParaRPr sz="15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300"/>
              <a:buFont typeface="Arial"/>
              <a:buNone/>
            </a:pPr>
            <a:r>
              <a:rPr lang="en-IN" sz="1300" b="0" i="0" u="none" strike="noStrike" cap="none" dirty="0">
                <a:solidFill>
                  <a:schemeClr val="dk1"/>
                </a:solidFill>
                <a:latin typeface="Calibri"/>
                <a:ea typeface="Calibri"/>
                <a:cs typeface="Calibri"/>
                <a:sym typeface="Calibri"/>
              </a:rPr>
              <a:t>  &lt;</a:t>
            </a:r>
            <a:r>
              <a:rPr lang="en-IN" sz="1300" b="0" i="0" u="none" strike="noStrike" cap="none" dirty="0" err="1">
                <a:solidFill>
                  <a:schemeClr val="dk1"/>
                </a:solidFill>
                <a:latin typeface="Calibri"/>
                <a:ea typeface="Calibri"/>
                <a:cs typeface="Calibri"/>
                <a:sym typeface="Calibri"/>
              </a:rPr>
              <a:t>tr</a:t>
            </a:r>
            <a:r>
              <a:rPr lang="en-IN" sz="1300" b="0" i="0" u="none" strike="noStrike" cap="none" dirty="0">
                <a:solidFill>
                  <a:schemeClr val="dk1"/>
                </a:solidFill>
                <a:latin typeface="Calibri"/>
                <a:ea typeface="Calibri"/>
                <a:cs typeface="Calibri"/>
                <a:sym typeface="Calibri"/>
              </a:rPr>
              <a:t>&gt;</a:t>
            </a:r>
            <a:endParaRPr sz="15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300"/>
              <a:buFont typeface="Arial"/>
              <a:buNone/>
            </a:pPr>
            <a:r>
              <a:rPr lang="en-IN" sz="1300" b="0" i="0" u="none" strike="noStrike" cap="none" dirty="0">
                <a:solidFill>
                  <a:schemeClr val="dk1"/>
                </a:solidFill>
                <a:latin typeface="Calibri"/>
                <a:ea typeface="Calibri"/>
                <a:cs typeface="Calibri"/>
                <a:sym typeface="Calibri"/>
              </a:rPr>
              <a:t>    &lt;td&gt;January&lt;/td&gt;</a:t>
            </a:r>
            <a:endParaRPr sz="15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300"/>
              <a:buFont typeface="Arial"/>
              <a:buNone/>
            </a:pPr>
            <a:r>
              <a:rPr lang="en-IN" sz="1300" b="0" i="0" u="none" strike="noStrike" cap="none" dirty="0">
                <a:solidFill>
                  <a:schemeClr val="dk1"/>
                </a:solidFill>
                <a:latin typeface="Calibri"/>
                <a:ea typeface="Calibri"/>
                <a:cs typeface="Calibri"/>
                <a:sym typeface="Calibri"/>
              </a:rPr>
              <a:t>    &lt;td&gt;$100&lt;/td&gt;</a:t>
            </a:r>
            <a:endParaRPr sz="15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300"/>
              <a:buFont typeface="Arial"/>
              <a:buNone/>
            </a:pPr>
            <a:r>
              <a:rPr lang="en-IN" sz="1300" b="0" i="0" u="none" strike="noStrike" cap="none" dirty="0">
                <a:solidFill>
                  <a:schemeClr val="dk1"/>
                </a:solidFill>
                <a:latin typeface="Calibri"/>
                <a:ea typeface="Calibri"/>
                <a:cs typeface="Calibri"/>
                <a:sym typeface="Calibri"/>
              </a:rPr>
              <a:t>  &lt;/</a:t>
            </a:r>
            <a:r>
              <a:rPr lang="en-IN" sz="1300" b="0" i="0" u="none" strike="noStrike" cap="none" dirty="0" err="1">
                <a:solidFill>
                  <a:schemeClr val="dk1"/>
                </a:solidFill>
                <a:latin typeface="Calibri"/>
                <a:ea typeface="Calibri"/>
                <a:cs typeface="Calibri"/>
                <a:sym typeface="Calibri"/>
              </a:rPr>
              <a:t>tr</a:t>
            </a:r>
            <a:r>
              <a:rPr lang="en-IN" sz="1300" b="0" i="0" u="none" strike="noStrike" cap="none" dirty="0">
                <a:solidFill>
                  <a:schemeClr val="dk1"/>
                </a:solidFill>
                <a:latin typeface="Calibri"/>
                <a:ea typeface="Calibri"/>
                <a:cs typeface="Calibri"/>
                <a:sym typeface="Calibri"/>
              </a:rPr>
              <a:t>&gt;</a:t>
            </a:r>
            <a:endParaRPr sz="15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300"/>
              <a:buFont typeface="Arial"/>
              <a:buNone/>
            </a:pPr>
            <a:r>
              <a:rPr lang="en-IN" sz="1300" b="0" i="0" u="none" strike="noStrike" cap="none" dirty="0">
                <a:solidFill>
                  <a:schemeClr val="dk1"/>
                </a:solidFill>
                <a:latin typeface="Calibri"/>
                <a:ea typeface="Calibri"/>
                <a:cs typeface="Calibri"/>
                <a:sym typeface="Calibri"/>
              </a:rPr>
              <a:t>&lt;/table&gt;</a:t>
            </a:r>
            <a:endParaRPr sz="15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300"/>
              <a:buFont typeface="Arial"/>
              <a:buNone/>
            </a:pPr>
            <a:r>
              <a:rPr lang="en-IN" sz="1300" b="0" i="0" u="none" strike="noStrike" cap="none" dirty="0">
                <a:solidFill>
                  <a:schemeClr val="dk1"/>
                </a:solidFill>
                <a:latin typeface="Calibri"/>
                <a:ea typeface="Calibri"/>
                <a:cs typeface="Calibri"/>
                <a:sym typeface="Calibri"/>
              </a:rPr>
              <a:t>&lt;</a:t>
            </a:r>
            <a:r>
              <a:rPr lang="en-IN" sz="1300" b="0" i="0" u="none" strike="noStrike" cap="none" dirty="0" err="1">
                <a:solidFill>
                  <a:schemeClr val="dk1"/>
                </a:solidFill>
                <a:latin typeface="Calibri"/>
                <a:ea typeface="Calibri"/>
                <a:cs typeface="Calibri"/>
                <a:sym typeface="Calibri"/>
              </a:rPr>
              <a:t>br</a:t>
            </a:r>
            <a:r>
              <a:rPr lang="en-IN" sz="1300" b="0" i="0" u="none" strike="noStrike" cap="none" dirty="0">
                <a:solidFill>
                  <a:schemeClr val="dk1"/>
                </a:solidFill>
                <a:latin typeface="Calibri"/>
                <a:ea typeface="Calibri"/>
                <a:cs typeface="Calibri"/>
                <a:sym typeface="Calibri"/>
              </a:rPr>
              <a:t>&gt;</a:t>
            </a:r>
            <a:endParaRPr sz="1500" b="0" i="0" u="none" strike="noStrike" cap="none">
              <a:solidFill>
                <a:srgbClr val="000000"/>
              </a:solidFill>
              <a:latin typeface="Arial"/>
              <a:ea typeface="Arial"/>
              <a:cs typeface="Arial"/>
              <a:sym typeface="Arial"/>
            </a:endParaRPr>
          </a:p>
        </p:txBody>
      </p:sp>
      <p:graphicFrame>
        <p:nvGraphicFramePr>
          <p:cNvPr id="4" name="Table 3"/>
          <p:cNvGraphicFramePr>
            <a:graphicFrameLocks noGrp="1"/>
          </p:cNvGraphicFramePr>
          <p:nvPr/>
        </p:nvGraphicFramePr>
        <p:xfrm>
          <a:off x="5416062" y="2971800"/>
          <a:ext cx="2203938" cy="914400"/>
        </p:xfrm>
        <a:graphic>
          <a:graphicData uri="http://schemas.openxmlformats.org/drawingml/2006/table">
            <a:tbl>
              <a:tblPr/>
              <a:tblGrid>
                <a:gridCol w="1101969">
                  <a:extLst>
                    <a:ext uri="{9D8B030D-6E8A-4147-A177-3AD203B41FA5}">
                      <a16:colId xmlns:a16="http://schemas.microsoft.com/office/drawing/2014/main" val="20000"/>
                    </a:ext>
                  </a:extLst>
                </a:gridCol>
                <a:gridCol w="1101969">
                  <a:extLst>
                    <a:ext uri="{9D8B030D-6E8A-4147-A177-3AD203B41FA5}">
                      <a16:colId xmlns:a16="http://schemas.microsoft.com/office/drawing/2014/main" val="20001"/>
                    </a:ext>
                  </a:extLst>
                </a:gridCol>
              </a:tblGrid>
              <a:tr h="0">
                <a:tc gridSpan="2">
                  <a:txBody>
                    <a:bodyPr/>
                    <a:lstStyle/>
                    <a:p>
                      <a:r>
                        <a:rPr lang="en-US" dirty="0"/>
                        <a:t>My savings</a:t>
                      </a:r>
                    </a:p>
                  </a:txBody>
                  <a:tcPr anchor="ctr"/>
                </a:tc>
                <a:tc hMerge="1">
                  <a:txBody>
                    <a:bodyPr/>
                    <a:lstStyle/>
                    <a:p>
                      <a:endParaRPr lang="en-US"/>
                    </a:p>
                  </a:txBody>
                  <a:tcPr/>
                </a:tc>
                <a:extLst>
                  <a:ext uri="{0D108BD9-81ED-4DB2-BD59-A6C34878D82A}">
                    <a16:rowId xmlns:a16="http://schemas.microsoft.com/office/drawing/2014/main" val="10000"/>
                  </a:ext>
                </a:extLst>
              </a:tr>
              <a:tr h="0">
                <a:tc>
                  <a:txBody>
                    <a:bodyPr/>
                    <a:lstStyle/>
                    <a:p>
                      <a:r>
                        <a:rPr lang="en-US"/>
                        <a:t>Month</a:t>
                      </a:r>
                    </a:p>
                  </a:txBody>
                  <a:tcPr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B w="9525" cap="flat" cmpd="sng" algn="ctr">
                      <a:solidFill>
                        <a:srgbClr val="000000"/>
                      </a:solidFill>
                      <a:prstDash val="solid"/>
                      <a:round/>
                      <a:headEnd type="none" w="med" len="med"/>
                      <a:tailEnd type="none" w="med" len="med"/>
                    </a:lnB>
                  </a:tcPr>
                </a:tc>
                <a:tc>
                  <a:txBody>
                    <a:bodyPr/>
                    <a:lstStyle/>
                    <a:p>
                      <a:r>
                        <a:rPr lang="en-US"/>
                        <a:t>Savings</a:t>
                      </a:r>
                    </a:p>
                  </a:txBody>
                  <a:tcPr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0">
                <a:tc>
                  <a:txBody>
                    <a:bodyPr/>
                    <a:lstStyle/>
                    <a:p>
                      <a:r>
                        <a:rPr lang="en-US" dirty="0"/>
                        <a:t>January</a:t>
                      </a:r>
                    </a:p>
                  </a:txBody>
                  <a:tcPr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r>
                        <a:rPr lang="en-US" dirty="0"/>
                        <a:t>$100</a:t>
                      </a:r>
                    </a:p>
                  </a:txBody>
                  <a:tcPr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468"/>
        <p:cNvGrpSpPr/>
        <p:nvPr/>
      </p:nvGrpSpPr>
      <p:grpSpPr>
        <a:xfrm>
          <a:off x="0" y="0"/>
          <a:ext cx="0" cy="0"/>
          <a:chOff x="0" y="0"/>
          <a:chExt cx="0" cy="0"/>
        </a:xfrm>
      </p:grpSpPr>
      <p:sp>
        <p:nvSpPr>
          <p:cNvPr id="469" name="Google Shape;469;p62"/>
          <p:cNvSpPr txBox="1">
            <a:spLocks noGrp="1"/>
          </p:cNvSpPr>
          <p:nvPr>
            <p:ph type="title"/>
          </p:nvPr>
        </p:nvSpPr>
        <p:spPr>
          <a:xfrm>
            <a:off x="0" y="0"/>
            <a:ext cx="6477000" cy="8382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IN" dirty="0"/>
              <a:t>HTML &lt;</a:t>
            </a:r>
            <a:r>
              <a:rPr lang="en-IN" dirty="0" err="1"/>
              <a:t>colgroup</a:t>
            </a:r>
            <a:r>
              <a:rPr lang="en-IN" dirty="0"/>
              <a:t>&gt; Tag</a:t>
            </a:r>
            <a:endParaRPr/>
          </a:p>
        </p:txBody>
      </p:sp>
      <p:sp>
        <p:nvSpPr>
          <p:cNvPr id="470" name="Google Shape;470;p62"/>
          <p:cNvSpPr txBox="1">
            <a:spLocks noGrp="1"/>
          </p:cNvSpPr>
          <p:nvPr>
            <p:ph type="body" idx="1"/>
          </p:nvPr>
        </p:nvSpPr>
        <p:spPr>
          <a:xfrm>
            <a:off x="95250" y="1471613"/>
            <a:ext cx="8858250" cy="4752975"/>
          </a:xfrm>
          <a:prstGeom prst="rect">
            <a:avLst/>
          </a:prstGeom>
          <a:noFill/>
          <a:ln>
            <a:noFill/>
          </a:ln>
        </p:spPr>
        <p:txBody>
          <a:bodyPr spcFirstLastPara="1" wrap="square" lIns="91425" tIns="45700" rIns="91425" bIns="45700" anchor="t" anchorCtr="0">
            <a:noAutofit/>
          </a:bodyPr>
          <a:lstStyle/>
          <a:p>
            <a:pPr marL="342900" lvl="0" indent="-342900" algn="l" rtl="0">
              <a:lnSpc>
                <a:spcPct val="100000"/>
              </a:lnSpc>
              <a:spcBef>
                <a:spcPts val="0"/>
              </a:spcBef>
              <a:spcAft>
                <a:spcPts val="0"/>
              </a:spcAft>
              <a:buClr>
                <a:schemeClr val="dk1"/>
              </a:buClr>
              <a:buSzPts val="2200"/>
              <a:buChar char="•"/>
            </a:pPr>
            <a:r>
              <a:rPr lang="en-IN"/>
              <a:t>The &lt;colgroup&gt; tag specifies a group of one or more columns in a table for formatting.</a:t>
            </a:r>
            <a:endParaRPr/>
          </a:p>
          <a:p>
            <a:pPr marL="342900" lvl="0" indent="-203200" algn="l" rtl="0">
              <a:lnSpc>
                <a:spcPct val="100000"/>
              </a:lnSpc>
              <a:spcBef>
                <a:spcPts val="440"/>
              </a:spcBef>
              <a:spcAft>
                <a:spcPts val="0"/>
              </a:spcAft>
              <a:buClr>
                <a:schemeClr val="dk1"/>
              </a:buClr>
              <a:buSzPts val="2200"/>
              <a:buNone/>
            </a:pPr>
            <a:endParaRPr/>
          </a:p>
          <a:p>
            <a:pPr marL="342900" lvl="0" indent="-342900" algn="l" rtl="0">
              <a:lnSpc>
                <a:spcPct val="100000"/>
              </a:lnSpc>
              <a:spcBef>
                <a:spcPts val="440"/>
              </a:spcBef>
              <a:spcAft>
                <a:spcPts val="0"/>
              </a:spcAft>
              <a:buClr>
                <a:schemeClr val="dk1"/>
              </a:buClr>
              <a:buSzPts val="2200"/>
              <a:buChar char="•"/>
            </a:pPr>
            <a:r>
              <a:rPr lang="en-IN"/>
              <a:t>The &lt;colgroup&gt; tag is useful for applying styles to entire columns, instead of repeating the styles for each cell, for each row.</a:t>
            </a:r>
            <a:endParaRPr/>
          </a:p>
          <a:p>
            <a:pPr marL="342900" lvl="0" indent="-203200" algn="l" rtl="0">
              <a:lnSpc>
                <a:spcPct val="100000"/>
              </a:lnSpc>
              <a:spcBef>
                <a:spcPts val="440"/>
              </a:spcBef>
              <a:spcAft>
                <a:spcPts val="0"/>
              </a:spcAft>
              <a:buClr>
                <a:schemeClr val="dk1"/>
              </a:buClr>
              <a:buSzPts val="2200"/>
              <a:buNone/>
            </a:pPr>
            <a:endParaRPr/>
          </a:p>
          <a:p>
            <a:pPr marL="342900" lvl="0" indent="-342900" algn="l" rtl="0">
              <a:lnSpc>
                <a:spcPct val="100000"/>
              </a:lnSpc>
              <a:spcBef>
                <a:spcPts val="440"/>
              </a:spcBef>
              <a:spcAft>
                <a:spcPts val="0"/>
              </a:spcAft>
              <a:buClr>
                <a:schemeClr val="dk1"/>
              </a:buClr>
              <a:buSzPts val="2200"/>
              <a:buChar char="•"/>
            </a:pPr>
            <a:r>
              <a:rPr lang="en-IN"/>
              <a:t>Note: The &lt;colgroup&gt; tag must be a child of a &lt;table&gt; element, after any &lt;caption&gt; elements and before any &lt;thead&gt;, &lt;tbody&gt;, &lt;tfoot&gt;, and &lt;tr&gt; elements.</a:t>
            </a:r>
            <a:endParaRPr/>
          </a:p>
        </p:txBody>
      </p:sp>
      <p:sp>
        <p:nvSpPr>
          <p:cNvPr id="471" name="Google Shape;471;p6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IN" sz="1200" b="1">
                <a:solidFill>
                  <a:schemeClr val="lt1"/>
                </a:solidFill>
                <a:latin typeface="Arial"/>
                <a:ea typeface="Arial"/>
                <a:cs typeface="Arial"/>
                <a:sym typeface="Arial"/>
              </a:rPr>
              <a:pPr marL="0" lvl="0" indent="0" algn="r" rtl="0">
                <a:lnSpc>
                  <a:spcPct val="100000"/>
                </a:lnSpc>
                <a:spcBef>
                  <a:spcPts val="0"/>
                </a:spcBef>
                <a:spcAft>
                  <a:spcPts val="0"/>
                </a:spcAft>
                <a:buSzPts val="1200"/>
                <a:buNone/>
              </a:pPr>
              <a:t>57</a:t>
            </a:fld>
            <a:endParaRPr sz="1200" b="1">
              <a:solidFill>
                <a:schemeClr val="lt1"/>
              </a:solidFill>
              <a:latin typeface="Arial"/>
              <a:ea typeface="Arial"/>
              <a:cs typeface="Arial"/>
              <a:sym typeface="Arial"/>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481"/>
        <p:cNvGrpSpPr/>
        <p:nvPr/>
      </p:nvGrpSpPr>
      <p:grpSpPr>
        <a:xfrm>
          <a:off x="0" y="0"/>
          <a:ext cx="0" cy="0"/>
          <a:chOff x="0" y="0"/>
          <a:chExt cx="0" cy="0"/>
        </a:xfrm>
      </p:grpSpPr>
      <p:sp>
        <p:nvSpPr>
          <p:cNvPr id="482" name="Google Shape;482;p64"/>
          <p:cNvSpPr txBox="1">
            <a:spLocks noGrp="1"/>
          </p:cNvSpPr>
          <p:nvPr>
            <p:ph type="title"/>
          </p:nvPr>
        </p:nvSpPr>
        <p:spPr>
          <a:xfrm>
            <a:off x="0" y="0"/>
            <a:ext cx="6477000" cy="8382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IN"/>
              <a:t>How To Add a Border</a:t>
            </a:r>
            <a:br>
              <a:rPr lang="en-IN"/>
            </a:br>
            <a:endParaRPr/>
          </a:p>
        </p:txBody>
      </p:sp>
      <p:sp>
        <p:nvSpPr>
          <p:cNvPr id="483" name="Google Shape;483;p64"/>
          <p:cNvSpPr txBox="1">
            <a:spLocks noGrp="1"/>
          </p:cNvSpPr>
          <p:nvPr>
            <p:ph type="body" idx="1"/>
          </p:nvPr>
        </p:nvSpPr>
        <p:spPr>
          <a:xfrm>
            <a:off x="152400" y="990600"/>
            <a:ext cx="8229600" cy="4525963"/>
          </a:xfrm>
          <a:prstGeom prst="rect">
            <a:avLst/>
          </a:prstGeom>
          <a:noFill/>
          <a:ln>
            <a:noFill/>
          </a:ln>
        </p:spPr>
        <p:txBody>
          <a:bodyPr spcFirstLastPara="1" wrap="square" lIns="91425" tIns="45700" rIns="91425" bIns="45700" anchor="t" anchorCtr="0">
            <a:noAutofit/>
          </a:bodyPr>
          <a:lstStyle/>
          <a:p>
            <a:pPr marL="342900" lvl="0" indent="-342900" algn="l" rtl="0">
              <a:lnSpc>
                <a:spcPct val="100000"/>
              </a:lnSpc>
              <a:spcBef>
                <a:spcPts val="0"/>
              </a:spcBef>
              <a:spcAft>
                <a:spcPts val="0"/>
              </a:spcAft>
              <a:buClr>
                <a:schemeClr val="dk1"/>
              </a:buClr>
              <a:buSzPts val="2200"/>
              <a:buChar char="•"/>
            </a:pPr>
            <a:r>
              <a:rPr lang="en-IN"/>
              <a:t>To add a border, use the CSS border property on table, th, and td elements:</a:t>
            </a:r>
            <a:endParaRPr/>
          </a:p>
          <a:p>
            <a:pPr marL="342900" lvl="0" indent="-203200" algn="l" rtl="0">
              <a:lnSpc>
                <a:spcPct val="100000"/>
              </a:lnSpc>
              <a:spcBef>
                <a:spcPts val="440"/>
              </a:spcBef>
              <a:spcAft>
                <a:spcPts val="0"/>
              </a:spcAft>
              <a:buClr>
                <a:schemeClr val="dk1"/>
              </a:buClr>
              <a:buSzPts val="2200"/>
              <a:buNone/>
            </a:pPr>
            <a:endParaRPr/>
          </a:p>
          <a:p>
            <a:pPr marL="342900" lvl="0" indent="-342900" algn="l" rtl="0">
              <a:lnSpc>
                <a:spcPct val="100000"/>
              </a:lnSpc>
              <a:spcBef>
                <a:spcPts val="440"/>
              </a:spcBef>
              <a:spcAft>
                <a:spcPts val="0"/>
              </a:spcAft>
              <a:buClr>
                <a:srgbClr val="FF0000"/>
              </a:buClr>
              <a:buSzPts val="2200"/>
              <a:buChar char="•"/>
            </a:pPr>
            <a:r>
              <a:rPr lang="en-IN">
                <a:solidFill>
                  <a:srgbClr val="FF0000"/>
                </a:solidFill>
              </a:rPr>
              <a:t>table, th, td {</a:t>
            </a:r>
            <a:br>
              <a:rPr lang="en-IN">
                <a:solidFill>
                  <a:srgbClr val="FF0000"/>
                </a:solidFill>
              </a:rPr>
            </a:br>
            <a:r>
              <a:rPr lang="en-IN">
                <a:solidFill>
                  <a:srgbClr val="FF0000"/>
                </a:solidFill>
              </a:rPr>
              <a:t>  border: 1px solid black;</a:t>
            </a:r>
            <a:br>
              <a:rPr lang="en-IN">
                <a:solidFill>
                  <a:srgbClr val="FF0000"/>
                </a:solidFill>
              </a:rPr>
            </a:br>
            <a:r>
              <a:rPr lang="en-IN">
                <a:solidFill>
                  <a:srgbClr val="FF0000"/>
                </a:solidFill>
              </a:rPr>
              <a:t>}</a:t>
            </a:r>
            <a:endParaRPr/>
          </a:p>
          <a:p>
            <a:pPr marL="342900" lvl="0" indent="-203200" algn="l" rtl="0">
              <a:lnSpc>
                <a:spcPct val="100000"/>
              </a:lnSpc>
              <a:spcBef>
                <a:spcPts val="440"/>
              </a:spcBef>
              <a:spcAft>
                <a:spcPts val="0"/>
              </a:spcAft>
              <a:buClr>
                <a:schemeClr val="dk1"/>
              </a:buClr>
              <a:buSzPts val="2200"/>
              <a:buNone/>
            </a:pPr>
            <a:endParaRPr>
              <a:solidFill>
                <a:srgbClr val="FF0000"/>
              </a:solidFill>
            </a:endParaRPr>
          </a:p>
          <a:p>
            <a:pPr marL="0" lvl="0" indent="0" algn="l" rtl="0">
              <a:lnSpc>
                <a:spcPct val="100000"/>
              </a:lnSpc>
              <a:spcBef>
                <a:spcPts val="440"/>
              </a:spcBef>
              <a:spcAft>
                <a:spcPts val="0"/>
              </a:spcAft>
              <a:buClr>
                <a:srgbClr val="FF0000"/>
              </a:buClr>
              <a:buSzPts val="2200"/>
              <a:buFont typeface="Arial"/>
              <a:buNone/>
            </a:pPr>
            <a:r>
              <a:rPr lang="en-IN">
                <a:solidFill>
                  <a:srgbClr val="FF0000"/>
                </a:solidFill>
              </a:rPr>
              <a:t>Collapse Borders</a:t>
            </a:r>
            <a:endParaRPr/>
          </a:p>
          <a:p>
            <a:pPr marL="342900" lvl="0" indent="-342900" algn="l" rtl="0">
              <a:lnSpc>
                <a:spcPct val="100000"/>
              </a:lnSpc>
              <a:spcBef>
                <a:spcPts val="440"/>
              </a:spcBef>
              <a:spcAft>
                <a:spcPts val="0"/>
              </a:spcAft>
              <a:buClr>
                <a:schemeClr val="dk1"/>
              </a:buClr>
              <a:buSzPts val="2200"/>
              <a:buChar char="•"/>
            </a:pPr>
            <a:r>
              <a:rPr lang="en-IN"/>
              <a:t>table, th, td {</a:t>
            </a:r>
            <a:br>
              <a:rPr lang="en-IN"/>
            </a:br>
            <a:r>
              <a:rPr lang="en-IN"/>
              <a:t>  border: 1px solid black;</a:t>
            </a:r>
            <a:br>
              <a:rPr lang="en-IN"/>
            </a:br>
            <a:r>
              <a:rPr lang="en-IN"/>
              <a:t>  border-collapse: collapse;</a:t>
            </a:r>
            <a:br>
              <a:rPr lang="en-IN"/>
            </a:br>
            <a:r>
              <a:rPr lang="en-IN"/>
              <a:t>}</a:t>
            </a:r>
            <a:endParaRPr>
              <a:solidFill>
                <a:srgbClr val="FF0000"/>
              </a:solidFill>
            </a:endParaRPr>
          </a:p>
        </p:txBody>
      </p:sp>
      <p:sp>
        <p:nvSpPr>
          <p:cNvPr id="484" name="Google Shape;484;p6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IN" sz="1200" b="1">
                <a:solidFill>
                  <a:schemeClr val="lt1"/>
                </a:solidFill>
                <a:latin typeface="Arial"/>
                <a:ea typeface="Arial"/>
                <a:cs typeface="Arial"/>
                <a:sym typeface="Arial"/>
              </a:rPr>
              <a:pPr marL="0" lvl="0" indent="0" algn="r" rtl="0">
                <a:lnSpc>
                  <a:spcPct val="100000"/>
                </a:lnSpc>
                <a:spcBef>
                  <a:spcPts val="0"/>
                </a:spcBef>
                <a:spcAft>
                  <a:spcPts val="0"/>
                </a:spcAft>
                <a:buSzPts val="1200"/>
                <a:buNone/>
              </a:pPr>
              <a:t>58</a:t>
            </a:fld>
            <a:endParaRPr sz="1200" b="1">
              <a:solidFill>
                <a:schemeClr val="lt1"/>
              </a:solidFill>
              <a:latin typeface="Arial"/>
              <a:ea typeface="Arial"/>
              <a:cs typeface="Arial"/>
              <a:sym typeface="Arial"/>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488"/>
        <p:cNvGrpSpPr/>
        <p:nvPr/>
      </p:nvGrpSpPr>
      <p:grpSpPr>
        <a:xfrm>
          <a:off x="0" y="0"/>
          <a:ext cx="0" cy="0"/>
          <a:chOff x="0" y="0"/>
          <a:chExt cx="0" cy="0"/>
        </a:xfrm>
      </p:grpSpPr>
      <p:sp>
        <p:nvSpPr>
          <p:cNvPr id="489" name="Google Shape;489;p65"/>
          <p:cNvSpPr txBox="1">
            <a:spLocks noGrp="1"/>
          </p:cNvSpPr>
          <p:nvPr>
            <p:ph type="title"/>
          </p:nvPr>
        </p:nvSpPr>
        <p:spPr>
          <a:xfrm>
            <a:off x="0" y="0"/>
            <a:ext cx="6477000" cy="8382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IN"/>
              <a:t>HTML Table - Cell Padding</a:t>
            </a:r>
            <a:br>
              <a:rPr lang="en-IN"/>
            </a:br>
            <a:endParaRPr/>
          </a:p>
        </p:txBody>
      </p:sp>
      <p:sp>
        <p:nvSpPr>
          <p:cNvPr id="490" name="Google Shape;490;p65"/>
          <p:cNvSpPr txBox="1">
            <a:spLocks noGrp="1"/>
          </p:cNvSpPr>
          <p:nvPr>
            <p:ph type="body" idx="1"/>
          </p:nvPr>
        </p:nvSpPr>
        <p:spPr>
          <a:xfrm>
            <a:off x="152400" y="914400"/>
            <a:ext cx="8172450" cy="5053013"/>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2200"/>
              <a:buFont typeface="Arial"/>
              <a:buNone/>
            </a:pPr>
            <a:r>
              <a:rPr lang="en-IN" b="1"/>
              <a:t>Cell padding is the space between the cell edges and the cell content.</a:t>
            </a:r>
            <a:endParaRPr/>
          </a:p>
          <a:p>
            <a:pPr marL="342900" lvl="0" indent="-203200" algn="l" rtl="0">
              <a:lnSpc>
                <a:spcPct val="100000"/>
              </a:lnSpc>
              <a:spcBef>
                <a:spcPts val="440"/>
              </a:spcBef>
              <a:spcAft>
                <a:spcPts val="0"/>
              </a:spcAft>
              <a:buClr>
                <a:schemeClr val="dk1"/>
              </a:buClr>
              <a:buSzPts val="2200"/>
              <a:buNone/>
            </a:pPr>
            <a:endParaRPr/>
          </a:p>
          <a:p>
            <a:pPr marL="342900" lvl="0" indent="-342900" algn="l" rtl="0">
              <a:lnSpc>
                <a:spcPct val="100000"/>
              </a:lnSpc>
              <a:spcBef>
                <a:spcPts val="440"/>
              </a:spcBef>
              <a:spcAft>
                <a:spcPts val="0"/>
              </a:spcAft>
              <a:buClr>
                <a:schemeClr val="dk1"/>
              </a:buClr>
              <a:buSzPts val="2200"/>
              <a:buChar char="•"/>
            </a:pPr>
            <a:r>
              <a:rPr lang="en-IN"/>
              <a:t>By default the padding is set to 0.</a:t>
            </a:r>
            <a:endParaRPr/>
          </a:p>
          <a:p>
            <a:pPr marL="342900" lvl="0" indent="-203200" algn="l" rtl="0">
              <a:lnSpc>
                <a:spcPct val="100000"/>
              </a:lnSpc>
              <a:spcBef>
                <a:spcPts val="440"/>
              </a:spcBef>
              <a:spcAft>
                <a:spcPts val="0"/>
              </a:spcAft>
              <a:buClr>
                <a:schemeClr val="dk1"/>
              </a:buClr>
              <a:buSzPts val="2200"/>
              <a:buNone/>
            </a:pPr>
            <a:endParaRPr/>
          </a:p>
          <a:p>
            <a:pPr marL="342900" lvl="0" indent="-342900" algn="l" rtl="0">
              <a:lnSpc>
                <a:spcPct val="100000"/>
              </a:lnSpc>
              <a:spcBef>
                <a:spcPts val="440"/>
              </a:spcBef>
              <a:spcAft>
                <a:spcPts val="0"/>
              </a:spcAft>
              <a:buClr>
                <a:schemeClr val="dk1"/>
              </a:buClr>
              <a:buSzPts val="2200"/>
              <a:buChar char="•"/>
            </a:pPr>
            <a:r>
              <a:rPr lang="en-IN"/>
              <a:t>To add padding on table cells, use the CSS padding property:</a:t>
            </a:r>
            <a:endParaRPr/>
          </a:p>
          <a:p>
            <a:pPr marL="342900" lvl="0" indent="-203200" algn="l" rtl="0">
              <a:lnSpc>
                <a:spcPct val="100000"/>
              </a:lnSpc>
              <a:spcBef>
                <a:spcPts val="440"/>
              </a:spcBef>
              <a:spcAft>
                <a:spcPts val="0"/>
              </a:spcAft>
              <a:buClr>
                <a:schemeClr val="dk1"/>
              </a:buClr>
              <a:buSzPts val="2200"/>
              <a:buNone/>
            </a:pPr>
            <a:endParaRPr/>
          </a:p>
          <a:p>
            <a:pPr marL="342900" lvl="0" indent="-342900" algn="l" rtl="0">
              <a:lnSpc>
                <a:spcPct val="100000"/>
              </a:lnSpc>
              <a:spcBef>
                <a:spcPts val="440"/>
              </a:spcBef>
              <a:spcAft>
                <a:spcPts val="0"/>
              </a:spcAft>
              <a:buClr>
                <a:schemeClr val="dk1"/>
              </a:buClr>
              <a:buSzPts val="2200"/>
              <a:buChar char="•"/>
            </a:pPr>
            <a:r>
              <a:rPr lang="en-IN"/>
              <a:t>Example</a:t>
            </a:r>
            <a:endParaRPr/>
          </a:p>
          <a:p>
            <a:pPr marL="0" lvl="0" indent="0" algn="l" rtl="0">
              <a:lnSpc>
                <a:spcPct val="100000"/>
              </a:lnSpc>
              <a:spcBef>
                <a:spcPts val="440"/>
              </a:spcBef>
              <a:spcAft>
                <a:spcPts val="0"/>
              </a:spcAft>
              <a:buClr>
                <a:schemeClr val="dk1"/>
              </a:buClr>
              <a:buSzPts val="2200"/>
              <a:buFont typeface="Arial"/>
              <a:buNone/>
            </a:pPr>
            <a:r>
              <a:rPr lang="en-IN"/>
              <a:t>th, td {</a:t>
            </a:r>
            <a:endParaRPr/>
          </a:p>
          <a:p>
            <a:pPr marL="0" lvl="0" indent="0" algn="l" rtl="0">
              <a:lnSpc>
                <a:spcPct val="100000"/>
              </a:lnSpc>
              <a:spcBef>
                <a:spcPts val="440"/>
              </a:spcBef>
              <a:spcAft>
                <a:spcPts val="0"/>
              </a:spcAft>
              <a:buClr>
                <a:schemeClr val="dk1"/>
              </a:buClr>
              <a:buSzPts val="2200"/>
              <a:buFont typeface="Arial"/>
              <a:buNone/>
            </a:pPr>
            <a:r>
              <a:rPr lang="en-IN"/>
              <a:t>padding: 15px;</a:t>
            </a:r>
            <a:endParaRPr/>
          </a:p>
          <a:p>
            <a:pPr marL="0" lvl="0" indent="0" algn="l" rtl="0">
              <a:lnSpc>
                <a:spcPct val="100000"/>
              </a:lnSpc>
              <a:spcBef>
                <a:spcPts val="440"/>
              </a:spcBef>
              <a:spcAft>
                <a:spcPts val="0"/>
              </a:spcAft>
              <a:buClr>
                <a:schemeClr val="dk1"/>
              </a:buClr>
              <a:buSzPts val="2200"/>
              <a:buFont typeface="Arial"/>
              <a:buNone/>
            </a:pPr>
            <a:r>
              <a:rPr lang="en-IN"/>
              <a:t>}</a:t>
            </a:r>
            <a:endParaRPr/>
          </a:p>
        </p:txBody>
      </p:sp>
      <p:sp>
        <p:nvSpPr>
          <p:cNvPr id="491" name="Google Shape;491;p6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IN" sz="1200" b="1">
                <a:solidFill>
                  <a:schemeClr val="lt1"/>
                </a:solidFill>
                <a:latin typeface="Arial"/>
                <a:ea typeface="Arial"/>
                <a:cs typeface="Arial"/>
                <a:sym typeface="Arial"/>
              </a:rPr>
              <a:pPr marL="0" lvl="0" indent="0" algn="r" rtl="0">
                <a:lnSpc>
                  <a:spcPct val="100000"/>
                </a:lnSpc>
                <a:spcBef>
                  <a:spcPts val="0"/>
                </a:spcBef>
                <a:spcAft>
                  <a:spcPts val="0"/>
                </a:spcAft>
                <a:buSzPts val="1200"/>
                <a:buNone/>
              </a:pPr>
              <a:t>59</a:t>
            </a:fld>
            <a:endParaRPr sz="1200" b="1">
              <a:solidFill>
                <a:schemeClr val="lt1"/>
              </a:solidFill>
              <a:latin typeface="Arial"/>
              <a:ea typeface="Arial"/>
              <a:cs typeface="Arial"/>
              <a:sym typeface="Arial"/>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495"/>
        <p:cNvGrpSpPr/>
        <p:nvPr/>
      </p:nvGrpSpPr>
      <p:grpSpPr>
        <a:xfrm>
          <a:off x="0" y="0"/>
          <a:ext cx="0" cy="0"/>
          <a:chOff x="0" y="0"/>
          <a:chExt cx="0" cy="0"/>
        </a:xfrm>
      </p:grpSpPr>
      <p:sp>
        <p:nvSpPr>
          <p:cNvPr id="496" name="Google Shape;496;p66"/>
          <p:cNvSpPr txBox="1">
            <a:spLocks noGrp="1"/>
          </p:cNvSpPr>
          <p:nvPr>
            <p:ph type="title"/>
          </p:nvPr>
        </p:nvSpPr>
        <p:spPr>
          <a:xfrm>
            <a:off x="0" y="0"/>
            <a:ext cx="6477000" cy="8382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IN"/>
              <a:t>HTML Table - Cell Spacing</a:t>
            </a:r>
            <a:br>
              <a:rPr lang="en-IN"/>
            </a:br>
            <a:endParaRPr/>
          </a:p>
        </p:txBody>
      </p:sp>
      <p:sp>
        <p:nvSpPr>
          <p:cNvPr id="497" name="Google Shape;497;p66"/>
          <p:cNvSpPr txBox="1">
            <a:spLocks noGrp="1"/>
          </p:cNvSpPr>
          <p:nvPr>
            <p:ph type="body" idx="1"/>
          </p:nvPr>
        </p:nvSpPr>
        <p:spPr>
          <a:xfrm>
            <a:off x="0" y="914400"/>
            <a:ext cx="8686800" cy="4983163"/>
          </a:xfrm>
          <a:prstGeom prst="rect">
            <a:avLst/>
          </a:prstGeom>
          <a:noFill/>
          <a:ln>
            <a:noFill/>
          </a:ln>
        </p:spPr>
        <p:txBody>
          <a:bodyPr spcFirstLastPara="1" wrap="square" lIns="91425" tIns="45700" rIns="91425" bIns="45700" anchor="t" anchorCtr="0">
            <a:noAutofit/>
          </a:bodyPr>
          <a:lstStyle/>
          <a:p>
            <a:pPr marL="342900" lvl="0" indent="-342900" algn="l" rtl="0">
              <a:lnSpc>
                <a:spcPct val="100000"/>
              </a:lnSpc>
              <a:spcBef>
                <a:spcPts val="0"/>
              </a:spcBef>
              <a:spcAft>
                <a:spcPts val="0"/>
              </a:spcAft>
              <a:buClr>
                <a:schemeClr val="dk1"/>
              </a:buClr>
              <a:buSzPts val="2200"/>
              <a:buChar char="•"/>
            </a:pPr>
            <a:r>
              <a:rPr lang="en-IN"/>
              <a:t>Cell spacing </a:t>
            </a:r>
            <a:r>
              <a:rPr lang="en-IN" b="1"/>
              <a:t>is the space between each cell.</a:t>
            </a:r>
            <a:endParaRPr/>
          </a:p>
          <a:p>
            <a:pPr marL="342900" lvl="0" indent="-203200" algn="l" rtl="0">
              <a:lnSpc>
                <a:spcPct val="100000"/>
              </a:lnSpc>
              <a:spcBef>
                <a:spcPts val="440"/>
              </a:spcBef>
              <a:spcAft>
                <a:spcPts val="0"/>
              </a:spcAft>
              <a:buClr>
                <a:schemeClr val="dk1"/>
              </a:buClr>
              <a:buSzPts val="2200"/>
              <a:buNone/>
            </a:pPr>
            <a:endParaRPr/>
          </a:p>
          <a:p>
            <a:pPr marL="342900" lvl="0" indent="-342900" algn="l" rtl="0">
              <a:lnSpc>
                <a:spcPct val="100000"/>
              </a:lnSpc>
              <a:spcBef>
                <a:spcPts val="440"/>
              </a:spcBef>
              <a:spcAft>
                <a:spcPts val="0"/>
              </a:spcAft>
              <a:buClr>
                <a:schemeClr val="dk1"/>
              </a:buClr>
              <a:buSzPts val="2200"/>
              <a:buChar char="•"/>
            </a:pPr>
            <a:r>
              <a:rPr lang="en-IN" b="1"/>
              <a:t>By default the space is set to 2 pixels.</a:t>
            </a:r>
            <a:endParaRPr/>
          </a:p>
          <a:p>
            <a:pPr marL="342900" lvl="0" indent="-203200" algn="l" rtl="0">
              <a:lnSpc>
                <a:spcPct val="100000"/>
              </a:lnSpc>
              <a:spcBef>
                <a:spcPts val="440"/>
              </a:spcBef>
              <a:spcAft>
                <a:spcPts val="0"/>
              </a:spcAft>
              <a:buClr>
                <a:schemeClr val="dk1"/>
              </a:buClr>
              <a:buSzPts val="2200"/>
              <a:buNone/>
            </a:pPr>
            <a:endParaRPr/>
          </a:p>
          <a:p>
            <a:pPr marL="342900" lvl="0" indent="-342900" algn="l" rtl="0">
              <a:lnSpc>
                <a:spcPct val="100000"/>
              </a:lnSpc>
              <a:spcBef>
                <a:spcPts val="440"/>
              </a:spcBef>
              <a:spcAft>
                <a:spcPts val="0"/>
              </a:spcAft>
              <a:buClr>
                <a:schemeClr val="dk1"/>
              </a:buClr>
              <a:buSzPts val="2200"/>
              <a:buChar char="•"/>
            </a:pPr>
            <a:r>
              <a:rPr lang="en-IN"/>
              <a:t>To change the space between table cells, use the CSS border-spacing property on the table element:</a:t>
            </a:r>
            <a:endParaRPr/>
          </a:p>
          <a:p>
            <a:pPr marL="342900" lvl="0" indent="-203200" algn="l" rtl="0">
              <a:lnSpc>
                <a:spcPct val="100000"/>
              </a:lnSpc>
              <a:spcBef>
                <a:spcPts val="440"/>
              </a:spcBef>
              <a:spcAft>
                <a:spcPts val="0"/>
              </a:spcAft>
              <a:buClr>
                <a:schemeClr val="dk1"/>
              </a:buClr>
              <a:buSzPts val="2200"/>
              <a:buNone/>
            </a:pPr>
            <a:endParaRPr/>
          </a:p>
          <a:p>
            <a:pPr marL="342900" lvl="0" indent="-342900" algn="l" rtl="0">
              <a:lnSpc>
                <a:spcPct val="100000"/>
              </a:lnSpc>
              <a:spcBef>
                <a:spcPts val="440"/>
              </a:spcBef>
              <a:spcAft>
                <a:spcPts val="0"/>
              </a:spcAft>
              <a:buClr>
                <a:schemeClr val="dk1"/>
              </a:buClr>
              <a:buSzPts val="2200"/>
              <a:buChar char="•"/>
            </a:pPr>
            <a:r>
              <a:rPr lang="en-IN"/>
              <a:t>Example</a:t>
            </a:r>
            <a:endParaRPr/>
          </a:p>
          <a:p>
            <a:pPr marL="342900" lvl="0" indent="-342900" algn="l" rtl="0">
              <a:lnSpc>
                <a:spcPct val="100000"/>
              </a:lnSpc>
              <a:spcBef>
                <a:spcPts val="440"/>
              </a:spcBef>
              <a:spcAft>
                <a:spcPts val="0"/>
              </a:spcAft>
              <a:buClr>
                <a:schemeClr val="dk1"/>
              </a:buClr>
              <a:buSzPts val="2200"/>
              <a:buChar char="•"/>
            </a:pPr>
            <a:r>
              <a:rPr lang="en-IN"/>
              <a:t>table {</a:t>
            </a:r>
            <a:endParaRPr/>
          </a:p>
          <a:p>
            <a:pPr marL="342900" lvl="0" indent="-342900" algn="l" rtl="0">
              <a:lnSpc>
                <a:spcPct val="100000"/>
              </a:lnSpc>
              <a:spcBef>
                <a:spcPts val="440"/>
              </a:spcBef>
              <a:spcAft>
                <a:spcPts val="0"/>
              </a:spcAft>
              <a:buClr>
                <a:schemeClr val="dk1"/>
              </a:buClr>
              <a:buSzPts val="2200"/>
              <a:buChar char="•"/>
            </a:pPr>
            <a:r>
              <a:rPr lang="en-IN"/>
              <a:t>  border-spacing: 30px;</a:t>
            </a:r>
            <a:endParaRPr/>
          </a:p>
          <a:p>
            <a:pPr marL="342900" lvl="0" indent="-342900" algn="l" rtl="0">
              <a:lnSpc>
                <a:spcPct val="100000"/>
              </a:lnSpc>
              <a:spcBef>
                <a:spcPts val="440"/>
              </a:spcBef>
              <a:spcAft>
                <a:spcPts val="0"/>
              </a:spcAft>
              <a:buClr>
                <a:schemeClr val="dk1"/>
              </a:buClr>
              <a:buSzPts val="2200"/>
              <a:buChar char="•"/>
            </a:pPr>
            <a:r>
              <a:rPr lang="en-IN"/>
              <a:t>}</a:t>
            </a:r>
            <a:endParaRPr/>
          </a:p>
        </p:txBody>
      </p:sp>
      <p:sp>
        <p:nvSpPr>
          <p:cNvPr id="498" name="Google Shape;498;p6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IN" sz="1200" b="1">
                <a:solidFill>
                  <a:schemeClr val="lt1"/>
                </a:solidFill>
                <a:latin typeface="Arial"/>
                <a:ea typeface="Arial"/>
                <a:cs typeface="Arial"/>
                <a:sym typeface="Arial"/>
              </a:rPr>
              <a:pPr marL="0" lvl="0" indent="0" algn="r" rtl="0">
                <a:lnSpc>
                  <a:spcPct val="100000"/>
                </a:lnSpc>
                <a:spcBef>
                  <a:spcPts val="0"/>
                </a:spcBef>
                <a:spcAft>
                  <a:spcPts val="0"/>
                </a:spcAft>
                <a:buSzPts val="1200"/>
                <a:buNone/>
              </a:pPr>
              <a:t>60</a:t>
            </a:fld>
            <a:endParaRPr sz="1200" b="1">
              <a:solidFill>
                <a:schemeClr val="lt1"/>
              </a:solidFill>
              <a:latin typeface="Arial"/>
              <a:ea typeface="Arial"/>
              <a:cs typeface="Arial"/>
              <a:sym typeface="Arial"/>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502"/>
        <p:cNvGrpSpPr/>
        <p:nvPr/>
      </p:nvGrpSpPr>
      <p:grpSpPr>
        <a:xfrm>
          <a:off x="0" y="0"/>
          <a:ext cx="0" cy="0"/>
          <a:chOff x="0" y="0"/>
          <a:chExt cx="0" cy="0"/>
        </a:xfrm>
      </p:grpSpPr>
      <p:sp>
        <p:nvSpPr>
          <p:cNvPr id="503" name="Google Shape;503;p67"/>
          <p:cNvSpPr txBox="1"/>
          <p:nvPr/>
        </p:nvSpPr>
        <p:spPr>
          <a:xfrm>
            <a:off x="69574" y="1014413"/>
            <a:ext cx="8935277" cy="213897"/>
          </a:xfrm>
          <a:prstGeom prst="rect">
            <a:avLst/>
          </a:prstGeom>
          <a:noFill/>
          <a:ln>
            <a:noFill/>
          </a:ln>
        </p:spPr>
        <p:txBody>
          <a:bodyPr spcFirstLastPara="1" wrap="square" lIns="0" tIns="74650" rIns="0" bIns="0" anchor="t" anchorCtr="0">
            <a:spAutoFit/>
          </a:bodyPr>
          <a:lstStyle/>
          <a:p>
            <a:pPr marL="8251" marR="0" lvl="0" indent="0" algn="l" rtl="0">
              <a:lnSpc>
                <a:spcPct val="100000"/>
              </a:lnSpc>
              <a:spcBef>
                <a:spcPts val="0"/>
              </a:spcBef>
              <a:spcAft>
                <a:spcPts val="0"/>
              </a:spcAft>
              <a:buClr>
                <a:srgbClr val="000000"/>
              </a:buClr>
              <a:buSzPts val="900"/>
              <a:buFont typeface="Arial"/>
              <a:buNone/>
            </a:pPr>
            <a:r>
              <a:rPr lang="en-IN" sz="900" b="1" i="0" u="none" strike="noStrike" cap="none">
                <a:solidFill>
                  <a:schemeClr val="dk1"/>
                </a:solidFill>
                <a:latin typeface="Times New Roman"/>
                <a:ea typeface="Times New Roman"/>
                <a:cs typeface="Times New Roman"/>
                <a:sym typeface="Times New Roman"/>
              </a:rPr>
              <a:t>	</a:t>
            </a:r>
            <a:endParaRPr sz="900" b="0" i="0" u="none" strike="noStrike" cap="none">
              <a:solidFill>
                <a:schemeClr val="dk1"/>
              </a:solidFill>
              <a:latin typeface="Times New Roman"/>
              <a:ea typeface="Times New Roman"/>
              <a:cs typeface="Times New Roman"/>
              <a:sym typeface="Times New Roman"/>
            </a:endParaRPr>
          </a:p>
        </p:txBody>
      </p:sp>
      <p:sp>
        <p:nvSpPr>
          <p:cNvPr id="504" name="Google Shape;504;p67"/>
          <p:cNvSpPr/>
          <p:nvPr/>
        </p:nvSpPr>
        <p:spPr>
          <a:xfrm>
            <a:off x="4191000" y="990600"/>
            <a:ext cx="4631635" cy="5599962"/>
          </a:xfrm>
          <a:prstGeom prst="rect">
            <a:avLst/>
          </a:prstGeom>
          <a:solidFill>
            <a:srgbClr val="F2DADA"/>
          </a:solidFill>
          <a:ln w="9525" cap="flat" cmpd="sng">
            <a:solidFill>
              <a:schemeClr val="accent1"/>
            </a:solidFill>
            <a:prstDash val="solid"/>
            <a:round/>
            <a:headEnd type="none" w="sm" len="sm"/>
            <a:tailEnd type="none" w="sm" len="sm"/>
          </a:ln>
        </p:spPr>
        <p:txBody>
          <a:bodyPr spcFirstLastPara="1" wrap="square" lIns="59400" tIns="29700" rIns="59400" bIns="29700" anchor="t" anchorCtr="0">
            <a:spAutoFit/>
          </a:bodyPr>
          <a:lstStyle/>
          <a:p>
            <a:pPr marL="122936" marR="0" lvl="0" indent="0" algn="l" rtl="0">
              <a:lnSpc>
                <a:spcPct val="100000"/>
              </a:lnSpc>
              <a:spcBef>
                <a:spcPts val="0"/>
              </a:spcBef>
              <a:spcAft>
                <a:spcPts val="0"/>
              </a:spcAft>
              <a:buClr>
                <a:srgbClr val="000000"/>
              </a:buClr>
              <a:buSzPts val="1800"/>
              <a:buFont typeface="Arial"/>
              <a:buNone/>
            </a:pPr>
            <a:r>
              <a:rPr lang="en-IN" sz="1800" b="0" i="0" u="none" strike="noStrike" cap="none">
                <a:solidFill>
                  <a:schemeClr val="dk1"/>
                </a:solidFill>
                <a:latin typeface="Times New Roman"/>
                <a:ea typeface="Times New Roman"/>
                <a:cs typeface="Times New Roman"/>
                <a:sym typeface="Times New Roman"/>
              </a:rPr>
              <a:t>&lt;html&gt;</a:t>
            </a:r>
            <a:endParaRPr sz="1400" b="0" i="0" u="none" strike="noStrike" cap="none">
              <a:solidFill>
                <a:srgbClr val="000000"/>
              </a:solidFill>
              <a:latin typeface="Arial"/>
              <a:ea typeface="Arial"/>
              <a:cs typeface="Arial"/>
              <a:sym typeface="Arial"/>
            </a:endParaRPr>
          </a:p>
          <a:p>
            <a:pPr marL="122936" marR="0" lvl="0" indent="0" algn="l" rtl="0">
              <a:lnSpc>
                <a:spcPct val="100000"/>
              </a:lnSpc>
              <a:spcBef>
                <a:spcPts val="0"/>
              </a:spcBef>
              <a:spcAft>
                <a:spcPts val="0"/>
              </a:spcAft>
              <a:buClr>
                <a:srgbClr val="000000"/>
              </a:buClr>
              <a:buSzPts val="1800"/>
              <a:buFont typeface="Arial"/>
              <a:buNone/>
            </a:pPr>
            <a:r>
              <a:rPr lang="en-IN" sz="1800" b="0" i="0" u="none" strike="noStrike" cap="none">
                <a:solidFill>
                  <a:schemeClr val="dk1"/>
                </a:solidFill>
                <a:latin typeface="Times New Roman"/>
                <a:ea typeface="Times New Roman"/>
                <a:cs typeface="Times New Roman"/>
                <a:sym typeface="Times New Roman"/>
              </a:rPr>
              <a:t>&lt;head&gt;</a:t>
            </a:r>
            <a:endParaRPr sz="1400" b="0" i="0" u="none" strike="noStrike" cap="none">
              <a:solidFill>
                <a:srgbClr val="000000"/>
              </a:solidFill>
              <a:latin typeface="Arial"/>
              <a:ea typeface="Arial"/>
              <a:cs typeface="Arial"/>
              <a:sym typeface="Arial"/>
            </a:endParaRPr>
          </a:p>
          <a:p>
            <a:pPr marL="122936" marR="0" lvl="0" indent="0" algn="l" rtl="0">
              <a:lnSpc>
                <a:spcPct val="100000"/>
              </a:lnSpc>
              <a:spcBef>
                <a:spcPts val="0"/>
              </a:spcBef>
              <a:spcAft>
                <a:spcPts val="0"/>
              </a:spcAft>
              <a:buClr>
                <a:srgbClr val="000000"/>
              </a:buClr>
              <a:buSzPts val="1800"/>
              <a:buFont typeface="Arial"/>
              <a:buNone/>
            </a:pPr>
            <a:r>
              <a:rPr lang="en-IN" sz="1800" b="0" i="0" u="none" strike="noStrike" cap="none">
                <a:solidFill>
                  <a:schemeClr val="dk1"/>
                </a:solidFill>
                <a:latin typeface="Times New Roman"/>
                <a:ea typeface="Times New Roman"/>
                <a:cs typeface="Times New Roman"/>
                <a:sym typeface="Times New Roman"/>
              </a:rPr>
              <a:t>&lt;title&gt;HTML Tables&lt;/title&gt; &lt;/head&gt;</a:t>
            </a:r>
            <a:endParaRPr sz="1400" b="0" i="0" u="none" strike="noStrike" cap="none">
              <a:solidFill>
                <a:srgbClr val="000000"/>
              </a:solidFill>
              <a:latin typeface="Arial"/>
              <a:ea typeface="Arial"/>
              <a:cs typeface="Arial"/>
              <a:sym typeface="Arial"/>
            </a:endParaRPr>
          </a:p>
          <a:p>
            <a:pPr marL="122936" marR="0" lvl="0" indent="0" algn="l" rtl="0">
              <a:lnSpc>
                <a:spcPct val="100000"/>
              </a:lnSpc>
              <a:spcBef>
                <a:spcPts val="0"/>
              </a:spcBef>
              <a:spcAft>
                <a:spcPts val="0"/>
              </a:spcAft>
              <a:buClr>
                <a:srgbClr val="000000"/>
              </a:buClr>
              <a:buSzPts val="1800"/>
              <a:buFont typeface="Arial"/>
              <a:buNone/>
            </a:pPr>
            <a:r>
              <a:rPr lang="en-IN" sz="1800" b="0" i="0" u="none" strike="noStrike" cap="none">
                <a:solidFill>
                  <a:schemeClr val="dk1"/>
                </a:solidFill>
                <a:latin typeface="Times New Roman"/>
                <a:ea typeface="Times New Roman"/>
                <a:cs typeface="Times New Roman"/>
                <a:sym typeface="Times New Roman"/>
              </a:rPr>
              <a:t>&lt;body&gt;</a:t>
            </a:r>
            <a:endParaRPr sz="1400" b="0" i="0" u="none" strike="noStrike" cap="none">
              <a:solidFill>
                <a:srgbClr val="000000"/>
              </a:solidFill>
              <a:latin typeface="Arial"/>
              <a:ea typeface="Arial"/>
              <a:cs typeface="Arial"/>
              <a:sym typeface="Arial"/>
            </a:endParaRPr>
          </a:p>
          <a:p>
            <a:pPr marL="122936" marR="0" lvl="0" indent="0" algn="l" rtl="0">
              <a:lnSpc>
                <a:spcPct val="100000"/>
              </a:lnSpc>
              <a:spcBef>
                <a:spcPts val="0"/>
              </a:spcBef>
              <a:spcAft>
                <a:spcPts val="0"/>
              </a:spcAft>
              <a:buClr>
                <a:srgbClr val="000000"/>
              </a:buClr>
              <a:buSzPts val="1800"/>
              <a:buFont typeface="Arial"/>
              <a:buNone/>
            </a:pPr>
            <a:r>
              <a:rPr lang="en-IN" sz="1800" b="1" i="0" u="none" strike="noStrike" cap="none">
                <a:solidFill>
                  <a:schemeClr val="dk1"/>
                </a:solidFill>
                <a:highlight>
                  <a:srgbClr val="FFFF00"/>
                </a:highlight>
                <a:latin typeface="Times New Roman"/>
                <a:ea typeface="Times New Roman"/>
                <a:cs typeface="Times New Roman"/>
                <a:sym typeface="Times New Roman"/>
              </a:rPr>
              <a:t>&lt;table border="1"</a:t>
            </a:r>
            <a:r>
              <a:rPr lang="en-IN" sz="1800" b="1" i="0" u="none" strike="noStrike" cap="none">
                <a:solidFill>
                  <a:srgbClr val="FF0000"/>
                </a:solidFill>
                <a:highlight>
                  <a:srgbClr val="FFFF00"/>
                </a:highlight>
                <a:latin typeface="Times New Roman"/>
                <a:ea typeface="Times New Roman"/>
                <a:cs typeface="Times New Roman"/>
                <a:sym typeface="Times New Roman"/>
              </a:rPr>
              <a:t>bordercolor="red</a:t>
            </a:r>
            <a:r>
              <a:rPr lang="en-IN" sz="1800" b="1" i="0" u="none" strike="noStrike" cap="none">
                <a:solidFill>
                  <a:schemeClr val="dk1"/>
                </a:solidFill>
                <a:highlight>
                  <a:srgbClr val="FFFF00"/>
                </a:highlight>
                <a:latin typeface="Times New Roman"/>
                <a:ea typeface="Times New Roman"/>
                <a:cs typeface="Times New Roman"/>
                <a:sym typeface="Times New Roman"/>
              </a:rPr>
              <a:t>" &gt;</a:t>
            </a:r>
            <a:endParaRPr sz="1400" b="0" i="0" u="none" strike="noStrike" cap="none">
              <a:solidFill>
                <a:srgbClr val="000000"/>
              </a:solidFill>
              <a:latin typeface="Arial"/>
              <a:ea typeface="Arial"/>
              <a:cs typeface="Arial"/>
              <a:sym typeface="Arial"/>
            </a:endParaRPr>
          </a:p>
          <a:p>
            <a:pPr marL="122936" marR="0" lvl="0" indent="0" algn="l" rtl="0">
              <a:lnSpc>
                <a:spcPct val="100000"/>
              </a:lnSpc>
              <a:spcBef>
                <a:spcPts val="0"/>
              </a:spcBef>
              <a:spcAft>
                <a:spcPts val="0"/>
              </a:spcAft>
              <a:buClr>
                <a:srgbClr val="000000"/>
              </a:buClr>
              <a:buSzPts val="1800"/>
              <a:buFont typeface="Arial"/>
              <a:buNone/>
            </a:pPr>
            <a:r>
              <a:rPr lang="en-IN" sz="1800" b="0" i="0" u="none" strike="noStrike" cap="none">
                <a:solidFill>
                  <a:schemeClr val="dk1"/>
                </a:solidFill>
                <a:latin typeface="Times New Roman"/>
                <a:ea typeface="Times New Roman"/>
                <a:cs typeface="Times New Roman"/>
                <a:sym typeface="Times New Roman"/>
              </a:rPr>
              <a:t>&lt;tr&gt; </a:t>
            </a:r>
            <a:endParaRPr sz="1400" b="0" i="0" u="none" strike="noStrike" cap="none">
              <a:solidFill>
                <a:srgbClr val="000000"/>
              </a:solidFill>
              <a:latin typeface="Arial"/>
              <a:ea typeface="Arial"/>
              <a:cs typeface="Arial"/>
              <a:sym typeface="Arial"/>
            </a:endParaRPr>
          </a:p>
          <a:p>
            <a:pPr marL="465836" marR="0" lvl="1" indent="0" algn="l" rtl="0">
              <a:lnSpc>
                <a:spcPct val="100000"/>
              </a:lnSpc>
              <a:spcBef>
                <a:spcPts val="0"/>
              </a:spcBef>
              <a:spcAft>
                <a:spcPts val="0"/>
              </a:spcAft>
              <a:buClr>
                <a:srgbClr val="000000"/>
              </a:buClr>
              <a:buSzPts val="1800"/>
              <a:buFont typeface="Arial"/>
              <a:buNone/>
            </a:pPr>
            <a:r>
              <a:rPr lang="en-IN" sz="1800" b="0" i="0" u="none" strike="noStrike" cap="none">
                <a:solidFill>
                  <a:schemeClr val="dk1"/>
                </a:solidFill>
                <a:latin typeface="Times New Roman"/>
                <a:ea typeface="Times New Roman"/>
                <a:cs typeface="Times New Roman"/>
                <a:sym typeface="Times New Roman"/>
              </a:rPr>
              <a:t>&lt;th&gt;Name&lt;/th&gt;</a:t>
            </a:r>
            <a:endParaRPr sz="1400" b="0" i="0" u="none" strike="noStrike" cap="none">
              <a:solidFill>
                <a:srgbClr val="000000"/>
              </a:solidFill>
              <a:latin typeface="Arial"/>
              <a:ea typeface="Arial"/>
              <a:cs typeface="Arial"/>
              <a:sym typeface="Arial"/>
            </a:endParaRPr>
          </a:p>
          <a:p>
            <a:pPr marL="465836" marR="0" lvl="1" indent="0" algn="l" rtl="0">
              <a:lnSpc>
                <a:spcPct val="100000"/>
              </a:lnSpc>
              <a:spcBef>
                <a:spcPts val="0"/>
              </a:spcBef>
              <a:spcAft>
                <a:spcPts val="0"/>
              </a:spcAft>
              <a:buClr>
                <a:srgbClr val="000000"/>
              </a:buClr>
              <a:buSzPts val="1800"/>
              <a:buFont typeface="Arial"/>
              <a:buNone/>
            </a:pPr>
            <a:r>
              <a:rPr lang="en-IN" sz="1800" b="0" i="0" u="none" strike="noStrike" cap="none">
                <a:solidFill>
                  <a:schemeClr val="dk1"/>
                </a:solidFill>
                <a:latin typeface="Times New Roman"/>
                <a:ea typeface="Times New Roman"/>
                <a:cs typeface="Times New Roman"/>
                <a:sym typeface="Times New Roman"/>
              </a:rPr>
              <a:t>&lt;th&gt;Salary&lt;/th&gt; </a:t>
            </a:r>
            <a:endParaRPr sz="1400" b="0" i="0" u="none" strike="noStrike" cap="none">
              <a:solidFill>
                <a:srgbClr val="000000"/>
              </a:solidFill>
              <a:latin typeface="Arial"/>
              <a:ea typeface="Arial"/>
              <a:cs typeface="Arial"/>
              <a:sym typeface="Arial"/>
            </a:endParaRPr>
          </a:p>
          <a:p>
            <a:pPr marL="122936" marR="0" lvl="0" indent="0" algn="l" rtl="0">
              <a:lnSpc>
                <a:spcPct val="100000"/>
              </a:lnSpc>
              <a:spcBef>
                <a:spcPts val="0"/>
              </a:spcBef>
              <a:spcAft>
                <a:spcPts val="0"/>
              </a:spcAft>
              <a:buClr>
                <a:srgbClr val="000000"/>
              </a:buClr>
              <a:buSzPts val="1800"/>
              <a:buFont typeface="Arial"/>
              <a:buNone/>
            </a:pPr>
            <a:r>
              <a:rPr lang="en-IN" sz="1800" b="0" i="0" u="none" strike="noStrike" cap="none">
                <a:solidFill>
                  <a:schemeClr val="dk1"/>
                </a:solidFill>
                <a:latin typeface="Times New Roman"/>
                <a:ea typeface="Times New Roman"/>
                <a:cs typeface="Times New Roman"/>
                <a:sym typeface="Times New Roman"/>
              </a:rPr>
              <a:t>&lt;/tr&gt;</a:t>
            </a:r>
            <a:endParaRPr sz="1400" b="0" i="0" u="none" strike="noStrike" cap="none">
              <a:solidFill>
                <a:srgbClr val="000000"/>
              </a:solidFill>
              <a:latin typeface="Arial"/>
              <a:ea typeface="Arial"/>
              <a:cs typeface="Arial"/>
              <a:sym typeface="Arial"/>
            </a:endParaRPr>
          </a:p>
          <a:p>
            <a:pPr marL="122936" marR="0" lvl="0" indent="0" algn="l" rtl="0">
              <a:lnSpc>
                <a:spcPct val="100000"/>
              </a:lnSpc>
              <a:spcBef>
                <a:spcPts val="0"/>
              </a:spcBef>
              <a:spcAft>
                <a:spcPts val="0"/>
              </a:spcAft>
              <a:buClr>
                <a:srgbClr val="000000"/>
              </a:buClr>
              <a:buSzPts val="1800"/>
              <a:buFont typeface="Arial"/>
              <a:buNone/>
            </a:pPr>
            <a:r>
              <a:rPr lang="en-IN" sz="1800" b="0" i="0" u="none" strike="noStrike" cap="none">
                <a:solidFill>
                  <a:schemeClr val="dk1"/>
                </a:solidFill>
                <a:latin typeface="Times New Roman"/>
                <a:ea typeface="Times New Roman"/>
                <a:cs typeface="Times New Roman"/>
                <a:sym typeface="Times New Roman"/>
              </a:rPr>
              <a:t>&lt;tr&gt;</a:t>
            </a:r>
            <a:endParaRPr sz="1400" b="0" i="0" u="none" strike="noStrike" cap="none">
              <a:solidFill>
                <a:srgbClr val="000000"/>
              </a:solidFill>
              <a:latin typeface="Arial"/>
              <a:ea typeface="Arial"/>
              <a:cs typeface="Arial"/>
              <a:sym typeface="Arial"/>
            </a:endParaRPr>
          </a:p>
          <a:p>
            <a:pPr marL="465836" marR="0" lvl="1" indent="0" algn="l" rtl="0">
              <a:lnSpc>
                <a:spcPct val="100000"/>
              </a:lnSpc>
              <a:spcBef>
                <a:spcPts val="0"/>
              </a:spcBef>
              <a:spcAft>
                <a:spcPts val="0"/>
              </a:spcAft>
              <a:buClr>
                <a:srgbClr val="000000"/>
              </a:buClr>
              <a:buSzPts val="1800"/>
              <a:buFont typeface="Arial"/>
              <a:buNone/>
            </a:pPr>
            <a:r>
              <a:rPr lang="en-IN" sz="1800" b="0" i="0" u="none" strike="noStrike" cap="none">
                <a:solidFill>
                  <a:schemeClr val="dk1"/>
                </a:solidFill>
                <a:latin typeface="Times New Roman"/>
                <a:ea typeface="Times New Roman"/>
                <a:cs typeface="Times New Roman"/>
                <a:sym typeface="Times New Roman"/>
              </a:rPr>
              <a:t>&lt;td&gt;Shivam&lt;/td&gt;</a:t>
            </a:r>
            <a:endParaRPr sz="1400" b="0" i="0" u="none" strike="noStrike" cap="none">
              <a:solidFill>
                <a:srgbClr val="000000"/>
              </a:solidFill>
              <a:latin typeface="Arial"/>
              <a:ea typeface="Arial"/>
              <a:cs typeface="Arial"/>
              <a:sym typeface="Arial"/>
            </a:endParaRPr>
          </a:p>
          <a:p>
            <a:pPr marL="465836" marR="0" lvl="1" indent="0" algn="l" rtl="0">
              <a:lnSpc>
                <a:spcPct val="100000"/>
              </a:lnSpc>
              <a:spcBef>
                <a:spcPts val="0"/>
              </a:spcBef>
              <a:spcAft>
                <a:spcPts val="0"/>
              </a:spcAft>
              <a:buClr>
                <a:srgbClr val="000000"/>
              </a:buClr>
              <a:buSzPts val="1800"/>
              <a:buFont typeface="Arial"/>
              <a:buNone/>
            </a:pPr>
            <a:r>
              <a:rPr lang="en-IN" sz="1800" b="0" i="0" u="none" strike="noStrike" cap="none">
                <a:solidFill>
                  <a:schemeClr val="dk1"/>
                </a:solidFill>
                <a:latin typeface="Times New Roman"/>
                <a:ea typeface="Times New Roman"/>
                <a:cs typeface="Times New Roman"/>
                <a:sym typeface="Times New Roman"/>
              </a:rPr>
              <a:t> &lt;td&gt;50,000.00&lt;/td&gt;</a:t>
            </a:r>
            <a:endParaRPr sz="1400" b="0" i="0" u="none" strike="noStrike" cap="none">
              <a:solidFill>
                <a:srgbClr val="000000"/>
              </a:solidFill>
              <a:latin typeface="Arial"/>
              <a:ea typeface="Arial"/>
              <a:cs typeface="Arial"/>
              <a:sym typeface="Arial"/>
            </a:endParaRPr>
          </a:p>
          <a:p>
            <a:pPr marL="122936" marR="0" lvl="0" indent="0" algn="l" rtl="0">
              <a:lnSpc>
                <a:spcPct val="100000"/>
              </a:lnSpc>
              <a:spcBef>
                <a:spcPts val="0"/>
              </a:spcBef>
              <a:spcAft>
                <a:spcPts val="0"/>
              </a:spcAft>
              <a:buClr>
                <a:srgbClr val="000000"/>
              </a:buClr>
              <a:buSzPts val="1800"/>
              <a:buFont typeface="Arial"/>
              <a:buNone/>
            </a:pPr>
            <a:r>
              <a:rPr lang="en-IN" sz="1800" b="0" i="0" u="none" strike="noStrike" cap="none">
                <a:solidFill>
                  <a:schemeClr val="dk1"/>
                </a:solidFill>
                <a:latin typeface="Times New Roman"/>
                <a:ea typeface="Times New Roman"/>
                <a:cs typeface="Times New Roman"/>
                <a:sym typeface="Times New Roman"/>
              </a:rPr>
              <a:t>&lt;/tr&gt;</a:t>
            </a:r>
            <a:endParaRPr sz="1400" b="0" i="0" u="none" strike="noStrike" cap="none">
              <a:solidFill>
                <a:srgbClr val="000000"/>
              </a:solidFill>
              <a:latin typeface="Arial"/>
              <a:ea typeface="Arial"/>
              <a:cs typeface="Arial"/>
              <a:sym typeface="Arial"/>
            </a:endParaRPr>
          </a:p>
          <a:p>
            <a:pPr marL="122936" marR="0" lvl="0" indent="0" algn="l" rtl="0">
              <a:lnSpc>
                <a:spcPct val="100000"/>
              </a:lnSpc>
              <a:spcBef>
                <a:spcPts val="0"/>
              </a:spcBef>
              <a:spcAft>
                <a:spcPts val="0"/>
              </a:spcAft>
              <a:buClr>
                <a:srgbClr val="000000"/>
              </a:buClr>
              <a:buSzPts val="1800"/>
              <a:buFont typeface="Arial"/>
              <a:buNone/>
            </a:pPr>
            <a:r>
              <a:rPr lang="en-IN" sz="1800" b="0" i="0" u="none" strike="noStrike" cap="none">
                <a:solidFill>
                  <a:schemeClr val="dk1"/>
                </a:solidFill>
                <a:latin typeface="Times New Roman"/>
                <a:ea typeface="Times New Roman"/>
                <a:cs typeface="Times New Roman"/>
                <a:sym typeface="Times New Roman"/>
              </a:rPr>
              <a:t>&lt;tr&gt; </a:t>
            </a:r>
            <a:endParaRPr sz="1400" b="0" i="0" u="none" strike="noStrike" cap="none">
              <a:solidFill>
                <a:srgbClr val="000000"/>
              </a:solidFill>
              <a:latin typeface="Arial"/>
              <a:ea typeface="Arial"/>
              <a:cs typeface="Arial"/>
              <a:sym typeface="Arial"/>
            </a:endParaRPr>
          </a:p>
          <a:p>
            <a:pPr marL="465836" marR="0" lvl="1" indent="0" algn="l" rtl="0">
              <a:lnSpc>
                <a:spcPct val="100000"/>
              </a:lnSpc>
              <a:spcBef>
                <a:spcPts val="0"/>
              </a:spcBef>
              <a:spcAft>
                <a:spcPts val="0"/>
              </a:spcAft>
              <a:buClr>
                <a:srgbClr val="000000"/>
              </a:buClr>
              <a:buSzPts val="1800"/>
              <a:buFont typeface="Arial"/>
              <a:buNone/>
            </a:pPr>
            <a:r>
              <a:rPr lang="en-IN" sz="1800" b="0" i="0" u="none" strike="noStrike" cap="none">
                <a:solidFill>
                  <a:schemeClr val="dk1"/>
                </a:solidFill>
                <a:latin typeface="Times New Roman"/>
                <a:ea typeface="Times New Roman"/>
                <a:cs typeface="Times New Roman"/>
                <a:sym typeface="Times New Roman"/>
              </a:rPr>
              <a:t>&lt;td&gt;Vansh&lt;/td&gt; </a:t>
            </a:r>
            <a:endParaRPr sz="1400" b="0" i="0" u="none" strike="noStrike" cap="none">
              <a:solidFill>
                <a:srgbClr val="000000"/>
              </a:solidFill>
              <a:latin typeface="Arial"/>
              <a:ea typeface="Arial"/>
              <a:cs typeface="Arial"/>
              <a:sym typeface="Arial"/>
            </a:endParaRPr>
          </a:p>
          <a:p>
            <a:pPr marL="465836" marR="0" lvl="1" indent="0" algn="l" rtl="0">
              <a:lnSpc>
                <a:spcPct val="100000"/>
              </a:lnSpc>
              <a:spcBef>
                <a:spcPts val="0"/>
              </a:spcBef>
              <a:spcAft>
                <a:spcPts val="0"/>
              </a:spcAft>
              <a:buClr>
                <a:srgbClr val="000000"/>
              </a:buClr>
              <a:buSzPts val="1800"/>
              <a:buFont typeface="Arial"/>
              <a:buNone/>
            </a:pPr>
            <a:r>
              <a:rPr lang="en-IN" sz="1800" b="0" i="0" u="none" strike="noStrike" cap="none">
                <a:solidFill>
                  <a:schemeClr val="dk1"/>
                </a:solidFill>
                <a:latin typeface="Times New Roman"/>
                <a:ea typeface="Times New Roman"/>
                <a:cs typeface="Times New Roman"/>
                <a:sym typeface="Times New Roman"/>
              </a:rPr>
              <a:t>&lt;td&gt;45,000.00&lt;/td&gt;</a:t>
            </a:r>
            <a:endParaRPr sz="1400" b="0" i="0" u="none" strike="noStrike" cap="none">
              <a:solidFill>
                <a:srgbClr val="000000"/>
              </a:solidFill>
              <a:latin typeface="Arial"/>
              <a:ea typeface="Arial"/>
              <a:cs typeface="Arial"/>
              <a:sym typeface="Arial"/>
            </a:endParaRPr>
          </a:p>
          <a:p>
            <a:pPr marL="122936" marR="0" lvl="0" indent="0" algn="l" rtl="0">
              <a:lnSpc>
                <a:spcPct val="100000"/>
              </a:lnSpc>
              <a:spcBef>
                <a:spcPts val="0"/>
              </a:spcBef>
              <a:spcAft>
                <a:spcPts val="0"/>
              </a:spcAft>
              <a:buClr>
                <a:srgbClr val="000000"/>
              </a:buClr>
              <a:buSzPts val="1800"/>
              <a:buFont typeface="Arial"/>
              <a:buNone/>
            </a:pPr>
            <a:r>
              <a:rPr lang="en-IN" sz="1800" b="0" i="0" u="none" strike="noStrike" cap="none">
                <a:solidFill>
                  <a:schemeClr val="dk1"/>
                </a:solidFill>
                <a:latin typeface="Times New Roman"/>
                <a:ea typeface="Times New Roman"/>
                <a:cs typeface="Times New Roman"/>
                <a:sym typeface="Times New Roman"/>
              </a:rPr>
              <a:t>&lt;/tr&gt;</a:t>
            </a:r>
            <a:endParaRPr sz="1400" b="0" i="0" u="none" strike="noStrike" cap="none">
              <a:solidFill>
                <a:srgbClr val="000000"/>
              </a:solidFill>
              <a:latin typeface="Arial"/>
              <a:ea typeface="Arial"/>
              <a:cs typeface="Arial"/>
              <a:sym typeface="Arial"/>
            </a:endParaRPr>
          </a:p>
          <a:p>
            <a:pPr marL="122936" marR="0" lvl="0" indent="0" algn="l" rtl="0">
              <a:lnSpc>
                <a:spcPct val="100000"/>
              </a:lnSpc>
              <a:spcBef>
                <a:spcPts val="0"/>
              </a:spcBef>
              <a:spcAft>
                <a:spcPts val="0"/>
              </a:spcAft>
              <a:buClr>
                <a:srgbClr val="000000"/>
              </a:buClr>
              <a:buSzPts val="1800"/>
              <a:buFont typeface="Arial"/>
              <a:buNone/>
            </a:pPr>
            <a:r>
              <a:rPr lang="en-IN" sz="1800" b="0" i="0" u="none" strike="noStrike" cap="none">
                <a:solidFill>
                  <a:schemeClr val="dk1"/>
                </a:solidFill>
                <a:latin typeface="Times New Roman"/>
                <a:ea typeface="Times New Roman"/>
                <a:cs typeface="Times New Roman"/>
                <a:sym typeface="Times New Roman"/>
              </a:rPr>
              <a:t>&lt;/table&gt;</a:t>
            </a:r>
            <a:endParaRPr sz="1400" b="0" i="0" u="none" strike="noStrike" cap="none">
              <a:solidFill>
                <a:srgbClr val="000000"/>
              </a:solidFill>
              <a:latin typeface="Arial"/>
              <a:ea typeface="Arial"/>
              <a:cs typeface="Arial"/>
              <a:sym typeface="Arial"/>
            </a:endParaRPr>
          </a:p>
          <a:p>
            <a:pPr marL="122936" marR="0" lvl="0" indent="0" algn="l" rtl="0">
              <a:lnSpc>
                <a:spcPct val="100000"/>
              </a:lnSpc>
              <a:spcBef>
                <a:spcPts val="0"/>
              </a:spcBef>
              <a:spcAft>
                <a:spcPts val="0"/>
              </a:spcAft>
              <a:buClr>
                <a:srgbClr val="000000"/>
              </a:buClr>
              <a:buSzPts val="1800"/>
              <a:buFont typeface="Arial"/>
              <a:buNone/>
            </a:pPr>
            <a:r>
              <a:rPr lang="en-IN" sz="1800" b="0" i="0" u="none" strike="noStrike" cap="none">
                <a:solidFill>
                  <a:schemeClr val="dk1"/>
                </a:solidFill>
                <a:latin typeface="Times New Roman"/>
                <a:ea typeface="Times New Roman"/>
                <a:cs typeface="Times New Roman"/>
                <a:sym typeface="Times New Roman"/>
              </a:rPr>
              <a:t>&lt;/body&gt;</a:t>
            </a:r>
            <a:endParaRPr sz="1400" b="0" i="0" u="none" strike="noStrike" cap="none">
              <a:solidFill>
                <a:srgbClr val="000000"/>
              </a:solidFill>
              <a:latin typeface="Arial"/>
              <a:ea typeface="Arial"/>
              <a:cs typeface="Arial"/>
              <a:sym typeface="Arial"/>
            </a:endParaRPr>
          </a:p>
          <a:p>
            <a:pPr marL="122936" marR="0" lvl="0" indent="0" algn="l" rtl="0">
              <a:lnSpc>
                <a:spcPct val="100000"/>
              </a:lnSpc>
              <a:spcBef>
                <a:spcPts val="0"/>
              </a:spcBef>
              <a:spcAft>
                <a:spcPts val="0"/>
              </a:spcAft>
              <a:buClr>
                <a:srgbClr val="000000"/>
              </a:buClr>
              <a:buSzPts val="1800"/>
              <a:buFont typeface="Arial"/>
              <a:buNone/>
            </a:pPr>
            <a:r>
              <a:rPr lang="en-IN" sz="1800" b="0" i="0" u="none" strike="noStrike" cap="none">
                <a:solidFill>
                  <a:schemeClr val="dk1"/>
                </a:solidFill>
                <a:latin typeface="Times New Roman"/>
                <a:ea typeface="Times New Roman"/>
                <a:cs typeface="Times New Roman"/>
                <a:sym typeface="Times New Roman"/>
              </a:rPr>
              <a:t>&lt;/html&gt;</a:t>
            </a:r>
            <a:endParaRPr sz="1400" b="0" i="0" u="none" strike="noStrike" cap="none">
              <a:solidFill>
                <a:srgbClr val="000000"/>
              </a:solidFill>
              <a:latin typeface="Arial"/>
              <a:ea typeface="Arial"/>
              <a:cs typeface="Arial"/>
              <a:sym typeface="Arial"/>
            </a:endParaRPr>
          </a:p>
        </p:txBody>
      </p:sp>
      <p:sp>
        <p:nvSpPr>
          <p:cNvPr id="505" name="Google Shape;505;p67"/>
          <p:cNvSpPr/>
          <p:nvPr/>
        </p:nvSpPr>
        <p:spPr>
          <a:xfrm>
            <a:off x="69574" y="1412081"/>
            <a:ext cx="4631635" cy="521649"/>
          </a:xfrm>
          <a:prstGeom prst="rect">
            <a:avLst/>
          </a:prstGeom>
          <a:noFill/>
          <a:ln>
            <a:noFill/>
          </a:ln>
        </p:spPr>
        <p:txBody>
          <a:bodyPr spcFirstLastPara="1" wrap="square" lIns="59400" tIns="29700" rIns="59400" bIns="29700" anchor="t" anchorCtr="0">
            <a:spAutoFit/>
          </a:bodyPr>
          <a:lstStyle/>
          <a:p>
            <a:pPr marL="221456" marR="0" lvl="0" indent="-214313" algn="l" rtl="0">
              <a:lnSpc>
                <a:spcPct val="100000"/>
              </a:lnSpc>
              <a:spcBef>
                <a:spcPts val="0"/>
              </a:spcBef>
              <a:spcAft>
                <a:spcPts val="0"/>
              </a:spcAft>
              <a:buClr>
                <a:schemeClr val="dk1"/>
              </a:buClr>
              <a:buSzPts val="1500"/>
              <a:buFont typeface="Noto Sans Symbols"/>
              <a:buChar char="▪"/>
            </a:pPr>
            <a:r>
              <a:rPr lang="en-IN" sz="1500" b="0" i="0" u="none" strike="noStrike" cap="none">
                <a:solidFill>
                  <a:schemeClr val="dk1"/>
                </a:solidFill>
                <a:latin typeface="Times New Roman"/>
                <a:ea typeface="Times New Roman"/>
                <a:cs typeface="Times New Roman"/>
                <a:sym typeface="Times New Roman"/>
              </a:rPr>
              <a:t>we can also set border color also using </a:t>
            </a:r>
            <a:r>
              <a:rPr lang="en-IN" sz="1500" b="1" i="0" u="none" strike="noStrike" cap="none">
                <a:solidFill>
                  <a:schemeClr val="dk1"/>
                </a:solidFill>
                <a:latin typeface="Times New Roman"/>
                <a:ea typeface="Times New Roman"/>
                <a:cs typeface="Times New Roman"/>
                <a:sym typeface="Times New Roman"/>
              </a:rPr>
              <a:t>bordercolor attribute</a:t>
            </a:r>
            <a:r>
              <a:rPr lang="en-IN" sz="1500" b="0" i="0" u="none" strike="noStrike" cap="none">
                <a:solidFill>
                  <a:schemeClr val="dk1"/>
                </a:solidFill>
                <a:latin typeface="Times New Roman"/>
                <a:ea typeface="Times New Roman"/>
                <a:cs typeface="Times New Roman"/>
                <a:sym typeface="Times New Roman"/>
              </a:rPr>
              <a:t>.</a:t>
            </a:r>
            <a:endParaRPr sz="1350" b="0" i="0" u="none" strike="noStrike" cap="none">
              <a:solidFill>
                <a:schemeClr val="dk1"/>
              </a:solidFill>
              <a:latin typeface="Times New Roman"/>
              <a:ea typeface="Times New Roman"/>
              <a:cs typeface="Times New Roman"/>
              <a:sym typeface="Times New Roman"/>
            </a:endParaRPr>
          </a:p>
        </p:txBody>
      </p:sp>
      <p:pic>
        <p:nvPicPr>
          <p:cNvPr id="506" name="Google Shape;506;p67"/>
          <p:cNvPicPr preferRelativeResize="0"/>
          <p:nvPr/>
        </p:nvPicPr>
        <p:blipFill rotWithShape="1">
          <a:blip r:embed="rId3">
            <a:alphaModFix/>
          </a:blip>
          <a:srcRect/>
          <a:stretch/>
        </p:blipFill>
        <p:spPr>
          <a:xfrm>
            <a:off x="642783" y="2420182"/>
            <a:ext cx="2503589" cy="1545425"/>
          </a:xfrm>
          <a:prstGeom prst="rect">
            <a:avLst/>
          </a:prstGeom>
          <a:noFill/>
          <a:ln>
            <a:noFill/>
          </a:ln>
        </p:spPr>
      </p:pic>
      <p:sp>
        <p:nvSpPr>
          <p:cNvPr id="507" name="Google Shape;507;p67"/>
          <p:cNvSpPr/>
          <p:nvPr/>
        </p:nvSpPr>
        <p:spPr>
          <a:xfrm>
            <a:off x="381000" y="152400"/>
            <a:ext cx="4114800" cy="461665"/>
          </a:xfrm>
          <a:prstGeom prst="rect">
            <a:avLst/>
          </a:prstGeom>
          <a:noFill/>
          <a:ln>
            <a:noFill/>
          </a:ln>
        </p:spPr>
        <p:txBody>
          <a:bodyPr spcFirstLastPara="1" wrap="square" lIns="91425" tIns="45700" rIns="91425" bIns="45700" anchor="t" anchorCtr="0">
            <a:spAutoFit/>
          </a:bodyPr>
          <a:lstStyle/>
          <a:p>
            <a:pPr marL="8251" marR="0" lvl="0" indent="0" algn="l" rtl="0">
              <a:lnSpc>
                <a:spcPct val="100000"/>
              </a:lnSpc>
              <a:spcBef>
                <a:spcPts val="0"/>
              </a:spcBef>
              <a:spcAft>
                <a:spcPts val="0"/>
              </a:spcAft>
              <a:buClr>
                <a:srgbClr val="000000"/>
              </a:buClr>
              <a:buSzPts val="2400"/>
              <a:buFont typeface="Arial"/>
              <a:buNone/>
            </a:pPr>
            <a:r>
              <a:rPr lang="en-IN" sz="2400" b="1" i="0" u="none" strike="noStrike" cap="none">
                <a:solidFill>
                  <a:schemeClr val="dk1"/>
                </a:solidFill>
                <a:latin typeface="Times New Roman"/>
                <a:ea typeface="Times New Roman"/>
                <a:cs typeface="Times New Roman"/>
                <a:sym typeface="Times New Roman"/>
              </a:rPr>
              <a:t>Tables – bordercolor</a:t>
            </a:r>
            <a:endParaRPr sz="1000" b="0" i="0" u="none" strike="noStrike" cap="none">
              <a:solidFill>
                <a:schemeClr val="dk1"/>
              </a:solidFill>
              <a:latin typeface="Times New Roman"/>
              <a:ea typeface="Times New Roman"/>
              <a:cs typeface="Times New Roman"/>
              <a:sym typeface="Times New Roman"/>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511"/>
        <p:cNvGrpSpPr/>
        <p:nvPr/>
      </p:nvGrpSpPr>
      <p:grpSpPr>
        <a:xfrm>
          <a:off x="0" y="0"/>
          <a:ext cx="0" cy="0"/>
          <a:chOff x="0" y="0"/>
          <a:chExt cx="0" cy="0"/>
        </a:xfrm>
      </p:grpSpPr>
      <p:sp>
        <p:nvSpPr>
          <p:cNvPr id="512" name="Google Shape;512;p68"/>
          <p:cNvSpPr txBox="1"/>
          <p:nvPr/>
        </p:nvSpPr>
        <p:spPr>
          <a:xfrm>
            <a:off x="-533400" y="152400"/>
            <a:ext cx="8903251" cy="398563"/>
          </a:xfrm>
          <a:prstGeom prst="rect">
            <a:avLst/>
          </a:prstGeom>
          <a:noFill/>
          <a:ln>
            <a:noFill/>
          </a:ln>
        </p:spPr>
        <p:txBody>
          <a:bodyPr spcFirstLastPara="1" wrap="square" lIns="0" tIns="74650" rIns="0" bIns="0" anchor="t" anchorCtr="0">
            <a:spAutoFit/>
          </a:bodyPr>
          <a:lstStyle/>
          <a:p>
            <a:pPr marL="8251" marR="0" lvl="0" indent="0" algn="l" rtl="0">
              <a:lnSpc>
                <a:spcPct val="100000"/>
              </a:lnSpc>
              <a:spcBef>
                <a:spcPts val="0"/>
              </a:spcBef>
              <a:spcAft>
                <a:spcPts val="0"/>
              </a:spcAft>
              <a:buClr>
                <a:srgbClr val="000000"/>
              </a:buClr>
              <a:buSzPts val="900"/>
              <a:buFont typeface="Arial"/>
              <a:buNone/>
            </a:pPr>
            <a:r>
              <a:rPr lang="en-IN" sz="900" b="1" i="0" u="none" strike="noStrike" cap="none">
                <a:solidFill>
                  <a:schemeClr val="dk1"/>
                </a:solidFill>
                <a:latin typeface="Times New Roman"/>
                <a:ea typeface="Times New Roman"/>
                <a:cs typeface="Times New Roman"/>
                <a:sym typeface="Times New Roman"/>
              </a:rPr>
              <a:t>	</a:t>
            </a:r>
            <a:r>
              <a:rPr lang="en-IN" sz="2100" b="1" i="0" u="none" strike="noStrike" cap="none">
                <a:solidFill>
                  <a:schemeClr val="dk1"/>
                </a:solidFill>
                <a:latin typeface="Times New Roman"/>
                <a:ea typeface="Times New Roman"/>
                <a:cs typeface="Times New Roman"/>
                <a:sym typeface="Times New Roman"/>
              </a:rPr>
              <a:t>Tables – Backgrounds</a:t>
            </a:r>
            <a:endParaRPr sz="900" b="0" i="0" u="none" strike="noStrike" cap="none">
              <a:solidFill>
                <a:schemeClr val="dk1"/>
              </a:solidFill>
              <a:latin typeface="Times New Roman"/>
              <a:ea typeface="Times New Roman"/>
              <a:cs typeface="Times New Roman"/>
              <a:sym typeface="Times New Roman"/>
            </a:endParaRPr>
          </a:p>
        </p:txBody>
      </p:sp>
      <p:sp>
        <p:nvSpPr>
          <p:cNvPr id="513" name="Google Shape;513;p68"/>
          <p:cNvSpPr/>
          <p:nvPr/>
        </p:nvSpPr>
        <p:spPr>
          <a:xfrm>
            <a:off x="4297025" y="1462076"/>
            <a:ext cx="4631700" cy="5039700"/>
          </a:xfrm>
          <a:prstGeom prst="rect">
            <a:avLst/>
          </a:prstGeom>
          <a:solidFill>
            <a:srgbClr val="F2DADA"/>
          </a:solidFill>
          <a:ln w="9525" cap="flat" cmpd="sng">
            <a:solidFill>
              <a:schemeClr val="accent1"/>
            </a:solidFill>
            <a:prstDash val="solid"/>
            <a:round/>
            <a:headEnd type="none" w="sm" len="sm"/>
            <a:tailEnd type="none" w="sm" len="sm"/>
          </a:ln>
        </p:spPr>
        <p:txBody>
          <a:bodyPr spcFirstLastPara="1" wrap="square" lIns="59400" tIns="29700" rIns="59400" bIns="29700" anchor="t" anchorCtr="0">
            <a:spAutoFit/>
          </a:bodyPr>
          <a:lstStyle/>
          <a:p>
            <a:pPr marL="122936" marR="0" lvl="0" indent="0" algn="l" rtl="0">
              <a:lnSpc>
                <a:spcPct val="100000"/>
              </a:lnSpc>
              <a:spcBef>
                <a:spcPts val="0"/>
              </a:spcBef>
              <a:spcAft>
                <a:spcPts val="0"/>
              </a:spcAft>
              <a:buClr>
                <a:srgbClr val="000000"/>
              </a:buClr>
              <a:buSzPts val="1500"/>
              <a:buFont typeface="Arial"/>
              <a:buNone/>
            </a:pPr>
            <a:r>
              <a:rPr lang="en-IN" sz="1500" b="0" i="0" u="none" strike="noStrike" cap="none">
                <a:solidFill>
                  <a:schemeClr val="dk1"/>
                </a:solidFill>
                <a:latin typeface="Times New Roman"/>
                <a:ea typeface="Times New Roman"/>
                <a:cs typeface="Times New Roman"/>
                <a:sym typeface="Times New Roman"/>
              </a:rPr>
              <a:t>&lt;html&gt;</a:t>
            </a:r>
            <a:endParaRPr sz="1100" b="0" i="0" u="none" strike="noStrike" cap="none">
              <a:solidFill>
                <a:srgbClr val="000000"/>
              </a:solidFill>
              <a:latin typeface="Arial"/>
              <a:ea typeface="Arial"/>
              <a:cs typeface="Arial"/>
              <a:sym typeface="Arial"/>
            </a:endParaRPr>
          </a:p>
          <a:p>
            <a:pPr marL="122936" marR="0" lvl="0" indent="0" algn="l" rtl="0">
              <a:lnSpc>
                <a:spcPct val="100000"/>
              </a:lnSpc>
              <a:spcBef>
                <a:spcPts val="0"/>
              </a:spcBef>
              <a:spcAft>
                <a:spcPts val="0"/>
              </a:spcAft>
              <a:buClr>
                <a:srgbClr val="000000"/>
              </a:buClr>
              <a:buSzPts val="1500"/>
              <a:buFont typeface="Arial"/>
              <a:buNone/>
            </a:pPr>
            <a:r>
              <a:rPr lang="en-IN" sz="1500" b="0" i="0" u="none" strike="noStrike" cap="none">
                <a:solidFill>
                  <a:schemeClr val="dk1"/>
                </a:solidFill>
                <a:latin typeface="Times New Roman"/>
                <a:ea typeface="Times New Roman"/>
                <a:cs typeface="Times New Roman"/>
                <a:sym typeface="Times New Roman"/>
              </a:rPr>
              <a:t>&lt;head&gt;</a:t>
            </a:r>
            <a:endParaRPr sz="1100" b="0" i="0" u="none" strike="noStrike" cap="none">
              <a:solidFill>
                <a:srgbClr val="000000"/>
              </a:solidFill>
              <a:latin typeface="Arial"/>
              <a:ea typeface="Arial"/>
              <a:cs typeface="Arial"/>
              <a:sym typeface="Arial"/>
            </a:endParaRPr>
          </a:p>
          <a:p>
            <a:pPr marL="122936" marR="0" lvl="0" indent="0" algn="l" rtl="0">
              <a:lnSpc>
                <a:spcPct val="100000"/>
              </a:lnSpc>
              <a:spcBef>
                <a:spcPts val="0"/>
              </a:spcBef>
              <a:spcAft>
                <a:spcPts val="0"/>
              </a:spcAft>
              <a:buClr>
                <a:srgbClr val="000000"/>
              </a:buClr>
              <a:buSzPts val="1500"/>
              <a:buFont typeface="Arial"/>
              <a:buNone/>
            </a:pPr>
            <a:r>
              <a:rPr lang="en-IN" sz="1500" b="0" i="0" u="none" strike="noStrike" cap="none">
                <a:solidFill>
                  <a:schemeClr val="dk1"/>
                </a:solidFill>
                <a:latin typeface="Times New Roman"/>
                <a:ea typeface="Times New Roman"/>
                <a:cs typeface="Times New Roman"/>
                <a:sym typeface="Times New Roman"/>
              </a:rPr>
              <a:t>&lt;title&gt;HTML Tables&lt;/title&gt; &lt;/head&gt;</a:t>
            </a:r>
            <a:endParaRPr sz="1100" b="0" i="0" u="none" strike="noStrike" cap="none">
              <a:solidFill>
                <a:srgbClr val="000000"/>
              </a:solidFill>
              <a:latin typeface="Arial"/>
              <a:ea typeface="Arial"/>
              <a:cs typeface="Arial"/>
              <a:sym typeface="Arial"/>
            </a:endParaRPr>
          </a:p>
          <a:p>
            <a:pPr marL="122936" marR="0" lvl="0" indent="0" algn="l" rtl="0">
              <a:lnSpc>
                <a:spcPct val="100000"/>
              </a:lnSpc>
              <a:spcBef>
                <a:spcPts val="0"/>
              </a:spcBef>
              <a:spcAft>
                <a:spcPts val="0"/>
              </a:spcAft>
              <a:buClr>
                <a:srgbClr val="000000"/>
              </a:buClr>
              <a:buSzPts val="1500"/>
              <a:buFont typeface="Arial"/>
              <a:buNone/>
            </a:pPr>
            <a:r>
              <a:rPr lang="en-IN" sz="1500" b="0" i="0" u="none" strike="noStrike" cap="none">
                <a:solidFill>
                  <a:schemeClr val="dk1"/>
                </a:solidFill>
                <a:latin typeface="Times New Roman"/>
                <a:ea typeface="Times New Roman"/>
                <a:cs typeface="Times New Roman"/>
                <a:sym typeface="Times New Roman"/>
              </a:rPr>
              <a:t>&lt;body&gt;</a:t>
            </a:r>
            <a:endParaRPr sz="1100" b="0" i="0" u="none" strike="noStrike" cap="none">
              <a:solidFill>
                <a:srgbClr val="000000"/>
              </a:solidFill>
              <a:latin typeface="Arial"/>
              <a:ea typeface="Arial"/>
              <a:cs typeface="Arial"/>
              <a:sym typeface="Arial"/>
            </a:endParaRPr>
          </a:p>
          <a:p>
            <a:pPr marL="122936" marR="0" lvl="0" indent="0" algn="l" rtl="0">
              <a:lnSpc>
                <a:spcPct val="100000"/>
              </a:lnSpc>
              <a:spcBef>
                <a:spcPts val="0"/>
              </a:spcBef>
              <a:spcAft>
                <a:spcPts val="0"/>
              </a:spcAft>
              <a:buClr>
                <a:srgbClr val="000000"/>
              </a:buClr>
              <a:buSzPts val="1500"/>
              <a:buFont typeface="Arial"/>
              <a:buNone/>
            </a:pPr>
            <a:r>
              <a:rPr lang="en-IN" sz="1500" b="1" i="0" u="none" strike="noStrike" cap="none">
                <a:solidFill>
                  <a:schemeClr val="dk1"/>
                </a:solidFill>
                <a:highlight>
                  <a:srgbClr val="FFFF00"/>
                </a:highlight>
                <a:latin typeface="Times New Roman"/>
                <a:ea typeface="Times New Roman"/>
                <a:cs typeface="Times New Roman"/>
                <a:sym typeface="Times New Roman"/>
              </a:rPr>
              <a:t>&lt;table border="1"</a:t>
            </a:r>
            <a:r>
              <a:rPr lang="en-IN" sz="1500" b="1" i="0" u="none" strike="noStrike" cap="none">
                <a:solidFill>
                  <a:srgbClr val="002060"/>
                </a:solidFill>
                <a:highlight>
                  <a:srgbClr val="FFFF00"/>
                </a:highlight>
                <a:latin typeface="Times New Roman"/>
                <a:ea typeface="Times New Roman"/>
                <a:cs typeface="Times New Roman"/>
                <a:sym typeface="Times New Roman"/>
              </a:rPr>
              <a:t>bgcolor="yellow</a:t>
            </a:r>
            <a:r>
              <a:rPr lang="en-IN" sz="1500" b="1" i="0" u="none" strike="noStrike" cap="none">
                <a:solidFill>
                  <a:schemeClr val="dk1"/>
                </a:solidFill>
                <a:highlight>
                  <a:srgbClr val="FFFF00"/>
                </a:highlight>
                <a:latin typeface="Times New Roman"/>
                <a:ea typeface="Times New Roman"/>
                <a:cs typeface="Times New Roman"/>
                <a:sym typeface="Times New Roman"/>
              </a:rPr>
              <a:t>"&gt;</a:t>
            </a:r>
            <a:endParaRPr sz="1100" b="0" i="0" u="none" strike="noStrike" cap="none">
              <a:solidFill>
                <a:srgbClr val="000000"/>
              </a:solidFill>
              <a:latin typeface="Arial"/>
              <a:ea typeface="Arial"/>
              <a:cs typeface="Arial"/>
              <a:sym typeface="Arial"/>
            </a:endParaRPr>
          </a:p>
          <a:p>
            <a:pPr marL="122936" marR="0" lvl="0" indent="0" algn="l" rtl="0">
              <a:lnSpc>
                <a:spcPct val="100000"/>
              </a:lnSpc>
              <a:spcBef>
                <a:spcPts val="0"/>
              </a:spcBef>
              <a:spcAft>
                <a:spcPts val="0"/>
              </a:spcAft>
              <a:buClr>
                <a:srgbClr val="000000"/>
              </a:buClr>
              <a:buSzPts val="1500"/>
              <a:buFont typeface="Arial"/>
              <a:buNone/>
            </a:pPr>
            <a:r>
              <a:rPr lang="en-IN" sz="1500" b="0" i="0" u="none" strike="noStrike" cap="none">
                <a:solidFill>
                  <a:schemeClr val="dk1"/>
                </a:solidFill>
                <a:latin typeface="Times New Roman"/>
                <a:ea typeface="Times New Roman"/>
                <a:cs typeface="Times New Roman"/>
                <a:sym typeface="Times New Roman"/>
              </a:rPr>
              <a:t>&lt;tr&gt; </a:t>
            </a:r>
            <a:endParaRPr sz="1100" b="0" i="0" u="none" strike="noStrike" cap="none">
              <a:solidFill>
                <a:srgbClr val="000000"/>
              </a:solidFill>
              <a:latin typeface="Arial"/>
              <a:ea typeface="Arial"/>
              <a:cs typeface="Arial"/>
              <a:sym typeface="Arial"/>
            </a:endParaRPr>
          </a:p>
          <a:p>
            <a:pPr marL="465836" marR="0" lvl="1" indent="0" algn="l" rtl="0">
              <a:lnSpc>
                <a:spcPct val="100000"/>
              </a:lnSpc>
              <a:spcBef>
                <a:spcPts val="0"/>
              </a:spcBef>
              <a:spcAft>
                <a:spcPts val="0"/>
              </a:spcAft>
              <a:buClr>
                <a:srgbClr val="000000"/>
              </a:buClr>
              <a:buSzPts val="1500"/>
              <a:buFont typeface="Arial"/>
              <a:buNone/>
            </a:pPr>
            <a:r>
              <a:rPr lang="en-IN" sz="1500" b="0" i="0" u="none" strike="noStrike" cap="none">
                <a:solidFill>
                  <a:schemeClr val="dk1"/>
                </a:solidFill>
                <a:latin typeface="Times New Roman"/>
                <a:ea typeface="Times New Roman"/>
                <a:cs typeface="Times New Roman"/>
                <a:sym typeface="Times New Roman"/>
              </a:rPr>
              <a:t>&lt;th&gt;Name&lt;/th&gt;</a:t>
            </a:r>
            <a:endParaRPr sz="1100" b="0" i="0" u="none" strike="noStrike" cap="none">
              <a:solidFill>
                <a:srgbClr val="000000"/>
              </a:solidFill>
              <a:latin typeface="Arial"/>
              <a:ea typeface="Arial"/>
              <a:cs typeface="Arial"/>
              <a:sym typeface="Arial"/>
            </a:endParaRPr>
          </a:p>
          <a:p>
            <a:pPr marL="465836" marR="0" lvl="1" indent="0" algn="l" rtl="0">
              <a:lnSpc>
                <a:spcPct val="100000"/>
              </a:lnSpc>
              <a:spcBef>
                <a:spcPts val="0"/>
              </a:spcBef>
              <a:spcAft>
                <a:spcPts val="0"/>
              </a:spcAft>
              <a:buClr>
                <a:srgbClr val="000000"/>
              </a:buClr>
              <a:buSzPts val="1500"/>
              <a:buFont typeface="Arial"/>
              <a:buNone/>
            </a:pPr>
            <a:r>
              <a:rPr lang="en-IN" sz="1500" b="0" i="0" u="none" strike="noStrike" cap="none">
                <a:solidFill>
                  <a:schemeClr val="dk1"/>
                </a:solidFill>
                <a:latin typeface="Times New Roman"/>
                <a:ea typeface="Times New Roman"/>
                <a:cs typeface="Times New Roman"/>
                <a:sym typeface="Times New Roman"/>
              </a:rPr>
              <a:t>&lt;th&gt;Salary&lt;/th&gt; </a:t>
            </a:r>
            <a:endParaRPr sz="1100" b="0" i="0" u="none" strike="noStrike" cap="none">
              <a:solidFill>
                <a:srgbClr val="000000"/>
              </a:solidFill>
              <a:latin typeface="Arial"/>
              <a:ea typeface="Arial"/>
              <a:cs typeface="Arial"/>
              <a:sym typeface="Arial"/>
            </a:endParaRPr>
          </a:p>
          <a:p>
            <a:pPr marL="122936" marR="0" lvl="0" indent="0" algn="l" rtl="0">
              <a:lnSpc>
                <a:spcPct val="100000"/>
              </a:lnSpc>
              <a:spcBef>
                <a:spcPts val="0"/>
              </a:spcBef>
              <a:spcAft>
                <a:spcPts val="0"/>
              </a:spcAft>
              <a:buClr>
                <a:srgbClr val="000000"/>
              </a:buClr>
              <a:buSzPts val="1500"/>
              <a:buFont typeface="Arial"/>
              <a:buNone/>
            </a:pPr>
            <a:r>
              <a:rPr lang="en-IN" sz="1500" b="0" i="0" u="none" strike="noStrike" cap="none">
                <a:solidFill>
                  <a:schemeClr val="dk1"/>
                </a:solidFill>
                <a:latin typeface="Times New Roman"/>
                <a:ea typeface="Times New Roman"/>
                <a:cs typeface="Times New Roman"/>
                <a:sym typeface="Times New Roman"/>
              </a:rPr>
              <a:t>&lt;/tr&gt;</a:t>
            </a:r>
            <a:endParaRPr sz="1100" b="0" i="0" u="none" strike="noStrike" cap="none">
              <a:solidFill>
                <a:srgbClr val="000000"/>
              </a:solidFill>
              <a:latin typeface="Arial"/>
              <a:ea typeface="Arial"/>
              <a:cs typeface="Arial"/>
              <a:sym typeface="Arial"/>
            </a:endParaRPr>
          </a:p>
          <a:p>
            <a:pPr marL="122936" marR="0" lvl="0" indent="0" algn="l" rtl="0">
              <a:lnSpc>
                <a:spcPct val="100000"/>
              </a:lnSpc>
              <a:spcBef>
                <a:spcPts val="0"/>
              </a:spcBef>
              <a:spcAft>
                <a:spcPts val="0"/>
              </a:spcAft>
              <a:buClr>
                <a:srgbClr val="000000"/>
              </a:buClr>
              <a:buSzPts val="1500"/>
              <a:buFont typeface="Arial"/>
              <a:buNone/>
            </a:pPr>
            <a:r>
              <a:rPr lang="en-IN" sz="1500" b="0" i="0" u="none" strike="noStrike" cap="none">
                <a:solidFill>
                  <a:schemeClr val="dk1"/>
                </a:solidFill>
                <a:latin typeface="Times New Roman"/>
                <a:ea typeface="Times New Roman"/>
                <a:cs typeface="Times New Roman"/>
                <a:sym typeface="Times New Roman"/>
              </a:rPr>
              <a:t>&lt;tr&gt;</a:t>
            </a:r>
            <a:endParaRPr sz="1100" b="0" i="0" u="none" strike="noStrike" cap="none">
              <a:solidFill>
                <a:srgbClr val="000000"/>
              </a:solidFill>
              <a:latin typeface="Arial"/>
              <a:ea typeface="Arial"/>
              <a:cs typeface="Arial"/>
              <a:sym typeface="Arial"/>
            </a:endParaRPr>
          </a:p>
          <a:p>
            <a:pPr marL="465836" marR="0" lvl="1" indent="0" algn="l" rtl="0">
              <a:lnSpc>
                <a:spcPct val="100000"/>
              </a:lnSpc>
              <a:spcBef>
                <a:spcPts val="0"/>
              </a:spcBef>
              <a:spcAft>
                <a:spcPts val="0"/>
              </a:spcAft>
              <a:buClr>
                <a:srgbClr val="000000"/>
              </a:buClr>
              <a:buSzPts val="1500"/>
              <a:buFont typeface="Arial"/>
              <a:buNone/>
            </a:pPr>
            <a:r>
              <a:rPr lang="en-IN" sz="1500" b="0" i="0" u="none" strike="noStrike" cap="none">
                <a:solidFill>
                  <a:schemeClr val="dk1"/>
                </a:solidFill>
                <a:latin typeface="Times New Roman"/>
                <a:ea typeface="Times New Roman"/>
                <a:cs typeface="Times New Roman"/>
                <a:sym typeface="Times New Roman"/>
              </a:rPr>
              <a:t>&lt;td&gt;Jayapal&lt;/td&gt;</a:t>
            </a:r>
            <a:endParaRPr sz="1100" b="0" i="0" u="none" strike="noStrike" cap="none">
              <a:solidFill>
                <a:srgbClr val="000000"/>
              </a:solidFill>
              <a:latin typeface="Arial"/>
              <a:ea typeface="Arial"/>
              <a:cs typeface="Arial"/>
              <a:sym typeface="Arial"/>
            </a:endParaRPr>
          </a:p>
          <a:p>
            <a:pPr marL="465836" marR="0" lvl="1" indent="0" algn="l" rtl="0">
              <a:lnSpc>
                <a:spcPct val="100000"/>
              </a:lnSpc>
              <a:spcBef>
                <a:spcPts val="0"/>
              </a:spcBef>
              <a:spcAft>
                <a:spcPts val="0"/>
              </a:spcAft>
              <a:buClr>
                <a:srgbClr val="000000"/>
              </a:buClr>
              <a:buSzPts val="1500"/>
              <a:buFont typeface="Arial"/>
              <a:buNone/>
            </a:pPr>
            <a:r>
              <a:rPr lang="en-IN" sz="1500" b="0" i="0" u="none" strike="noStrike" cap="none">
                <a:solidFill>
                  <a:schemeClr val="dk1"/>
                </a:solidFill>
                <a:latin typeface="Times New Roman"/>
                <a:ea typeface="Times New Roman"/>
                <a:cs typeface="Times New Roman"/>
                <a:sym typeface="Times New Roman"/>
              </a:rPr>
              <a:t> &lt;td&gt;50,000.00&lt;/td&gt;</a:t>
            </a:r>
            <a:endParaRPr sz="1100" b="0" i="0" u="none" strike="noStrike" cap="none">
              <a:solidFill>
                <a:srgbClr val="000000"/>
              </a:solidFill>
              <a:latin typeface="Arial"/>
              <a:ea typeface="Arial"/>
              <a:cs typeface="Arial"/>
              <a:sym typeface="Arial"/>
            </a:endParaRPr>
          </a:p>
          <a:p>
            <a:pPr marL="122936" marR="0" lvl="0" indent="0" algn="l" rtl="0">
              <a:lnSpc>
                <a:spcPct val="100000"/>
              </a:lnSpc>
              <a:spcBef>
                <a:spcPts val="0"/>
              </a:spcBef>
              <a:spcAft>
                <a:spcPts val="0"/>
              </a:spcAft>
              <a:buClr>
                <a:srgbClr val="000000"/>
              </a:buClr>
              <a:buSzPts val="1500"/>
              <a:buFont typeface="Arial"/>
              <a:buNone/>
            </a:pPr>
            <a:r>
              <a:rPr lang="en-IN" sz="1500" b="0" i="0" u="none" strike="noStrike" cap="none">
                <a:solidFill>
                  <a:schemeClr val="dk1"/>
                </a:solidFill>
                <a:latin typeface="Times New Roman"/>
                <a:ea typeface="Times New Roman"/>
                <a:cs typeface="Times New Roman"/>
                <a:sym typeface="Times New Roman"/>
              </a:rPr>
              <a:t>&lt;/tr&gt;</a:t>
            </a:r>
            <a:endParaRPr sz="1100" b="0" i="0" u="none" strike="noStrike" cap="none">
              <a:solidFill>
                <a:srgbClr val="000000"/>
              </a:solidFill>
              <a:latin typeface="Arial"/>
              <a:ea typeface="Arial"/>
              <a:cs typeface="Arial"/>
              <a:sym typeface="Arial"/>
            </a:endParaRPr>
          </a:p>
          <a:p>
            <a:pPr marL="122936" marR="0" lvl="0" indent="0" algn="l" rtl="0">
              <a:lnSpc>
                <a:spcPct val="100000"/>
              </a:lnSpc>
              <a:spcBef>
                <a:spcPts val="0"/>
              </a:spcBef>
              <a:spcAft>
                <a:spcPts val="0"/>
              </a:spcAft>
              <a:buClr>
                <a:srgbClr val="000000"/>
              </a:buClr>
              <a:buSzPts val="1500"/>
              <a:buFont typeface="Arial"/>
              <a:buNone/>
            </a:pPr>
            <a:r>
              <a:rPr lang="en-IN" sz="1500" b="0" i="0" u="none" strike="noStrike" cap="none">
                <a:solidFill>
                  <a:schemeClr val="dk1"/>
                </a:solidFill>
                <a:latin typeface="Times New Roman"/>
                <a:ea typeface="Times New Roman"/>
                <a:cs typeface="Times New Roman"/>
                <a:sym typeface="Times New Roman"/>
              </a:rPr>
              <a:t>&lt;tr&gt; </a:t>
            </a:r>
            <a:endParaRPr sz="1100" b="0" i="0" u="none" strike="noStrike" cap="none">
              <a:solidFill>
                <a:srgbClr val="000000"/>
              </a:solidFill>
              <a:latin typeface="Arial"/>
              <a:ea typeface="Arial"/>
              <a:cs typeface="Arial"/>
              <a:sym typeface="Arial"/>
            </a:endParaRPr>
          </a:p>
          <a:p>
            <a:pPr marL="465836" marR="0" lvl="1" indent="0" algn="l" rtl="0">
              <a:lnSpc>
                <a:spcPct val="100000"/>
              </a:lnSpc>
              <a:spcBef>
                <a:spcPts val="0"/>
              </a:spcBef>
              <a:spcAft>
                <a:spcPts val="0"/>
              </a:spcAft>
              <a:buClr>
                <a:srgbClr val="000000"/>
              </a:buClr>
              <a:buSzPts val="1500"/>
              <a:buFont typeface="Arial"/>
              <a:buNone/>
            </a:pPr>
            <a:r>
              <a:rPr lang="en-IN" sz="1500" b="0" i="0" u="none" strike="noStrike" cap="none">
                <a:solidFill>
                  <a:schemeClr val="dk1"/>
                </a:solidFill>
                <a:latin typeface="Times New Roman"/>
                <a:ea typeface="Times New Roman"/>
                <a:cs typeface="Times New Roman"/>
                <a:sym typeface="Times New Roman"/>
              </a:rPr>
              <a:t>&lt;td&gt;Ravi&lt;/td&gt; </a:t>
            </a:r>
            <a:endParaRPr sz="1100" b="0" i="0" u="none" strike="noStrike" cap="none">
              <a:solidFill>
                <a:srgbClr val="000000"/>
              </a:solidFill>
              <a:latin typeface="Arial"/>
              <a:ea typeface="Arial"/>
              <a:cs typeface="Arial"/>
              <a:sym typeface="Arial"/>
            </a:endParaRPr>
          </a:p>
          <a:p>
            <a:pPr marL="465836" marR="0" lvl="1" indent="0" algn="l" rtl="0">
              <a:lnSpc>
                <a:spcPct val="100000"/>
              </a:lnSpc>
              <a:spcBef>
                <a:spcPts val="0"/>
              </a:spcBef>
              <a:spcAft>
                <a:spcPts val="0"/>
              </a:spcAft>
              <a:buClr>
                <a:srgbClr val="000000"/>
              </a:buClr>
              <a:buSzPts val="1500"/>
              <a:buFont typeface="Arial"/>
              <a:buNone/>
            </a:pPr>
            <a:r>
              <a:rPr lang="en-IN" sz="1500" b="0" i="0" u="none" strike="noStrike" cap="none">
                <a:solidFill>
                  <a:schemeClr val="dk1"/>
                </a:solidFill>
                <a:latin typeface="Times New Roman"/>
                <a:ea typeface="Times New Roman"/>
                <a:cs typeface="Times New Roman"/>
                <a:sym typeface="Times New Roman"/>
              </a:rPr>
              <a:t>&lt;td&gt;45,000.00&lt;/td&gt;</a:t>
            </a:r>
            <a:endParaRPr sz="1100" b="0" i="0" u="none" strike="noStrike" cap="none">
              <a:solidFill>
                <a:srgbClr val="000000"/>
              </a:solidFill>
              <a:latin typeface="Arial"/>
              <a:ea typeface="Arial"/>
              <a:cs typeface="Arial"/>
              <a:sym typeface="Arial"/>
            </a:endParaRPr>
          </a:p>
          <a:p>
            <a:pPr marL="122936" marR="0" lvl="0" indent="0" algn="l" rtl="0">
              <a:lnSpc>
                <a:spcPct val="100000"/>
              </a:lnSpc>
              <a:spcBef>
                <a:spcPts val="0"/>
              </a:spcBef>
              <a:spcAft>
                <a:spcPts val="0"/>
              </a:spcAft>
              <a:buClr>
                <a:srgbClr val="000000"/>
              </a:buClr>
              <a:buSzPts val="1500"/>
              <a:buFont typeface="Arial"/>
              <a:buNone/>
            </a:pPr>
            <a:r>
              <a:rPr lang="en-IN" sz="1500" b="0" i="0" u="none" strike="noStrike" cap="none">
                <a:solidFill>
                  <a:schemeClr val="dk1"/>
                </a:solidFill>
                <a:latin typeface="Times New Roman"/>
                <a:ea typeface="Times New Roman"/>
                <a:cs typeface="Times New Roman"/>
                <a:sym typeface="Times New Roman"/>
              </a:rPr>
              <a:t>&lt;/tr&gt;</a:t>
            </a:r>
            <a:endParaRPr sz="1100" b="0" i="0" u="none" strike="noStrike" cap="none">
              <a:solidFill>
                <a:srgbClr val="000000"/>
              </a:solidFill>
              <a:latin typeface="Arial"/>
              <a:ea typeface="Arial"/>
              <a:cs typeface="Arial"/>
              <a:sym typeface="Arial"/>
            </a:endParaRPr>
          </a:p>
          <a:p>
            <a:pPr marL="122936" marR="0" lvl="0" indent="0" algn="l" rtl="0">
              <a:lnSpc>
                <a:spcPct val="100000"/>
              </a:lnSpc>
              <a:spcBef>
                <a:spcPts val="0"/>
              </a:spcBef>
              <a:spcAft>
                <a:spcPts val="0"/>
              </a:spcAft>
              <a:buClr>
                <a:srgbClr val="000000"/>
              </a:buClr>
              <a:buSzPts val="1500"/>
              <a:buFont typeface="Arial"/>
              <a:buNone/>
            </a:pPr>
            <a:r>
              <a:rPr lang="en-IN" sz="1500" b="0" i="0" u="none" strike="noStrike" cap="none">
                <a:solidFill>
                  <a:schemeClr val="dk1"/>
                </a:solidFill>
                <a:latin typeface="Times New Roman"/>
                <a:ea typeface="Times New Roman"/>
                <a:cs typeface="Times New Roman"/>
                <a:sym typeface="Times New Roman"/>
              </a:rPr>
              <a:t>&lt;/table&gt;</a:t>
            </a:r>
            <a:endParaRPr sz="1100" b="0" i="0" u="none" strike="noStrike" cap="none">
              <a:solidFill>
                <a:srgbClr val="000000"/>
              </a:solidFill>
              <a:latin typeface="Arial"/>
              <a:ea typeface="Arial"/>
              <a:cs typeface="Arial"/>
              <a:sym typeface="Arial"/>
            </a:endParaRPr>
          </a:p>
          <a:p>
            <a:pPr marL="122936" marR="0" lvl="0" indent="0" algn="l" rtl="0">
              <a:lnSpc>
                <a:spcPct val="100000"/>
              </a:lnSpc>
              <a:spcBef>
                <a:spcPts val="0"/>
              </a:spcBef>
              <a:spcAft>
                <a:spcPts val="0"/>
              </a:spcAft>
              <a:buClr>
                <a:srgbClr val="000000"/>
              </a:buClr>
              <a:buSzPts val="1500"/>
              <a:buFont typeface="Arial"/>
              <a:buNone/>
            </a:pPr>
            <a:r>
              <a:rPr lang="en-IN" sz="1500" b="0" i="0" u="none" strike="noStrike" cap="none">
                <a:solidFill>
                  <a:schemeClr val="dk1"/>
                </a:solidFill>
                <a:latin typeface="Times New Roman"/>
                <a:ea typeface="Times New Roman"/>
                <a:cs typeface="Times New Roman"/>
                <a:sym typeface="Times New Roman"/>
              </a:rPr>
              <a:t>&lt;/body&gt;</a:t>
            </a:r>
            <a:endParaRPr sz="1100" b="0" i="0" u="none" strike="noStrike" cap="none">
              <a:solidFill>
                <a:srgbClr val="000000"/>
              </a:solidFill>
              <a:latin typeface="Arial"/>
              <a:ea typeface="Arial"/>
              <a:cs typeface="Arial"/>
              <a:sym typeface="Arial"/>
            </a:endParaRPr>
          </a:p>
          <a:p>
            <a:pPr marL="122936" marR="0" lvl="0" indent="0" algn="l" rtl="0">
              <a:lnSpc>
                <a:spcPct val="100000"/>
              </a:lnSpc>
              <a:spcBef>
                <a:spcPts val="0"/>
              </a:spcBef>
              <a:spcAft>
                <a:spcPts val="0"/>
              </a:spcAft>
              <a:buClr>
                <a:srgbClr val="000000"/>
              </a:buClr>
              <a:buSzPts val="1500"/>
              <a:buFont typeface="Arial"/>
              <a:buNone/>
            </a:pPr>
            <a:r>
              <a:rPr lang="en-IN" sz="1500" b="0" i="0" u="none" strike="noStrike" cap="none">
                <a:solidFill>
                  <a:schemeClr val="dk1"/>
                </a:solidFill>
                <a:latin typeface="Times New Roman"/>
                <a:ea typeface="Times New Roman"/>
                <a:cs typeface="Times New Roman"/>
                <a:sym typeface="Times New Roman"/>
              </a:rPr>
              <a:t>&lt;/html&gt;</a:t>
            </a:r>
            <a:endParaRPr sz="1100" b="0" i="0" u="none" strike="noStrike" cap="none">
              <a:solidFill>
                <a:srgbClr val="000000"/>
              </a:solidFill>
              <a:latin typeface="Arial"/>
              <a:ea typeface="Arial"/>
              <a:cs typeface="Arial"/>
              <a:sym typeface="Arial"/>
            </a:endParaRPr>
          </a:p>
        </p:txBody>
      </p:sp>
      <p:sp>
        <p:nvSpPr>
          <p:cNvPr id="514" name="Google Shape;514;p68"/>
          <p:cNvSpPr/>
          <p:nvPr/>
        </p:nvSpPr>
        <p:spPr>
          <a:xfrm>
            <a:off x="76200" y="914400"/>
            <a:ext cx="4631635" cy="1242680"/>
          </a:xfrm>
          <a:prstGeom prst="rect">
            <a:avLst/>
          </a:prstGeom>
          <a:noFill/>
          <a:ln>
            <a:noFill/>
          </a:ln>
        </p:spPr>
        <p:txBody>
          <a:bodyPr spcFirstLastPara="1" wrap="square" lIns="59400" tIns="29700" rIns="59400" bIns="29700" anchor="t" anchorCtr="0">
            <a:spAutoFit/>
          </a:bodyPr>
          <a:lstStyle/>
          <a:p>
            <a:pPr marL="9525" marR="0" lvl="0" indent="0" algn="l" rtl="0">
              <a:lnSpc>
                <a:spcPct val="107000"/>
              </a:lnSpc>
              <a:spcBef>
                <a:spcPts val="0"/>
              </a:spcBef>
              <a:spcAft>
                <a:spcPts val="0"/>
              </a:spcAft>
              <a:buClr>
                <a:srgbClr val="C00000"/>
              </a:buClr>
              <a:buSzPts val="1575"/>
              <a:buFont typeface="Arial"/>
              <a:buNone/>
            </a:pPr>
            <a:r>
              <a:rPr lang="en-IN" sz="1575" b="1" i="0" u="none" strike="noStrike" cap="none">
                <a:solidFill>
                  <a:srgbClr val="C00000"/>
                </a:solidFill>
                <a:latin typeface="Times New Roman"/>
                <a:ea typeface="Times New Roman"/>
                <a:cs typeface="Times New Roman"/>
                <a:sym typeface="Times New Roman"/>
              </a:rPr>
              <a:t>Tables Backgrounds</a:t>
            </a:r>
            <a:endParaRPr sz="1400" b="0" i="0" u="none" strike="noStrike" cap="none">
              <a:solidFill>
                <a:srgbClr val="000000"/>
              </a:solidFill>
              <a:latin typeface="Arial"/>
              <a:ea typeface="Arial"/>
              <a:cs typeface="Arial"/>
              <a:sym typeface="Arial"/>
            </a:endParaRPr>
          </a:p>
          <a:p>
            <a:pPr marL="221456" marR="0" lvl="0" indent="-214313" algn="l" rtl="0">
              <a:lnSpc>
                <a:spcPct val="100000"/>
              </a:lnSpc>
              <a:spcBef>
                <a:spcPts val="0"/>
              </a:spcBef>
              <a:spcAft>
                <a:spcPts val="0"/>
              </a:spcAft>
              <a:buClr>
                <a:srgbClr val="FF0000"/>
              </a:buClr>
              <a:buSzPts val="1500"/>
              <a:buFont typeface="Noto Sans Symbols"/>
              <a:buChar char="▪"/>
            </a:pPr>
            <a:r>
              <a:rPr lang="en-IN" sz="1500" b="1" i="0" u="none" strike="noStrike" cap="none">
                <a:solidFill>
                  <a:srgbClr val="FF0000"/>
                </a:solidFill>
                <a:latin typeface="Times New Roman"/>
                <a:ea typeface="Times New Roman"/>
                <a:cs typeface="Times New Roman"/>
                <a:sym typeface="Times New Roman"/>
              </a:rPr>
              <a:t>bgcolor attribute </a:t>
            </a:r>
            <a:r>
              <a:rPr lang="en-IN" sz="1500" b="0" i="0" u="none" strike="noStrike" cap="none">
                <a:solidFill>
                  <a:schemeClr val="dk1"/>
                </a:solidFill>
                <a:latin typeface="Times New Roman"/>
                <a:ea typeface="Times New Roman"/>
                <a:cs typeface="Times New Roman"/>
                <a:sym typeface="Times New Roman"/>
              </a:rPr>
              <a:t>− we can </a:t>
            </a:r>
            <a:r>
              <a:rPr lang="en-IN" sz="1500" b="1" i="0" u="none" strike="noStrike" cap="none">
                <a:solidFill>
                  <a:schemeClr val="dk1"/>
                </a:solidFill>
                <a:latin typeface="Times New Roman"/>
                <a:ea typeface="Times New Roman"/>
                <a:cs typeface="Times New Roman"/>
                <a:sym typeface="Times New Roman"/>
              </a:rPr>
              <a:t>set background color for whole table or just for one cell.</a:t>
            </a:r>
            <a:endParaRPr sz="1400" b="0" i="0" u="none" strike="noStrike" cap="none">
              <a:solidFill>
                <a:srgbClr val="000000"/>
              </a:solidFill>
              <a:latin typeface="Arial"/>
              <a:ea typeface="Arial"/>
              <a:cs typeface="Arial"/>
              <a:sym typeface="Arial"/>
            </a:endParaRPr>
          </a:p>
          <a:p>
            <a:pPr marL="221456" marR="0" lvl="0" indent="-214313" algn="l" rtl="0">
              <a:lnSpc>
                <a:spcPct val="100000"/>
              </a:lnSpc>
              <a:spcBef>
                <a:spcPts val="0"/>
              </a:spcBef>
              <a:spcAft>
                <a:spcPts val="0"/>
              </a:spcAft>
              <a:buClr>
                <a:srgbClr val="FF0000"/>
              </a:buClr>
              <a:buSzPts val="1500"/>
              <a:buFont typeface="Noto Sans Symbols"/>
              <a:buChar char="▪"/>
            </a:pPr>
            <a:r>
              <a:rPr lang="en-IN" sz="1500" b="1" i="0" u="none" strike="noStrike" cap="none">
                <a:solidFill>
                  <a:srgbClr val="FF0000"/>
                </a:solidFill>
                <a:latin typeface="Times New Roman"/>
                <a:ea typeface="Times New Roman"/>
                <a:cs typeface="Times New Roman"/>
                <a:sym typeface="Times New Roman"/>
              </a:rPr>
              <a:t>background attribute </a:t>
            </a:r>
            <a:r>
              <a:rPr lang="en-IN" sz="1500" b="0" i="0" u="none" strike="noStrike" cap="none">
                <a:solidFill>
                  <a:schemeClr val="dk1"/>
                </a:solidFill>
                <a:latin typeface="Times New Roman"/>
                <a:ea typeface="Times New Roman"/>
                <a:cs typeface="Times New Roman"/>
                <a:sym typeface="Times New Roman"/>
              </a:rPr>
              <a:t>− we can </a:t>
            </a:r>
            <a:r>
              <a:rPr lang="en-IN" sz="1500" b="1" i="0" u="none" strike="noStrike" cap="none">
                <a:solidFill>
                  <a:schemeClr val="dk1"/>
                </a:solidFill>
                <a:latin typeface="Times New Roman"/>
                <a:ea typeface="Times New Roman"/>
                <a:cs typeface="Times New Roman"/>
                <a:sym typeface="Times New Roman"/>
              </a:rPr>
              <a:t>set background image </a:t>
            </a:r>
            <a:r>
              <a:rPr lang="en-IN" sz="1500" b="0" i="0" u="none" strike="noStrike" cap="none">
                <a:solidFill>
                  <a:schemeClr val="dk1"/>
                </a:solidFill>
                <a:latin typeface="Times New Roman"/>
                <a:ea typeface="Times New Roman"/>
                <a:cs typeface="Times New Roman"/>
                <a:sym typeface="Times New Roman"/>
              </a:rPr>
              <a:t>for whole table or just for one cell.</a:t>
            </a:r>
            <a:endParaRPr sz="1400" b="0" i="0" u="none" strike="noStrike" cap="none">
              <a:solidFill>
                <a:srgbClr val="000000"/>
              </a:solidFill>
              <a:latin typeface="Arial"/>
              <a:ea typeface="Arial"/>
              <a:cs typeface="Arial"/>
              <a:sym typeface="Arial"/>
            </a:endParaRPr>
          </a:p>
        </p:txBody>
      </p:sp>
      <p:pic>
        <p:nvPicPr>
          <p:cNvPr id="515" name="Google Shape;515;p68"/>
          <p:cNvPicPr preferRelativeResize="0"/>
          <p:nvPr/>
        </p:nvPicPr>
        <p:blipFill rotWithShape="1">
          <a:blip r:embed="rId3">
            <a:alphaModFix/>
          </a:blip>
          <a:srcRect/>
          <a:stretch/>
        </p:blipFill>
        <p:spPr>
          <a:xfrm>
            <a:off x="558663" y="3884538"/>
            <a:ext cx="2074069" cy="1360884"/>
          </a:xfrm>
          <a:prstGeom prst="rect">
            <a:avLst/>
          </a:prstGeom>
          <a:noFill/>
          <a:ln>
            <a:noFill/>
          </a:ln>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519"/>
        <p:cNvGrpSpPr/>
        <p:nvPr/>
      </p:nvGrpSpPr>
      <p:grpSpPr>
        <a:xfrm>
          <a:off x="0" y="0"/>
          <a:ext cx="0" cy="0"/>
          <a:chOff x="0" y="0"/>
          <a:chExt cx="0" cy="0"/>
        </a:xfrm>
      </p:grpSpPr>
      <p:sp>
        <p:nvSpPr>
          <p:cNvPr id="520" name="Google Shape;520;p69"/>
          <p:cNvSpPr txBox="1"/>
          <p:nvPr/>
        </p:nvSpPr>
        <p:spPr>
          <a:xfrm>
            <a:off x="-16164" y="152400"/>
            <a:ext cx="8935277" cy="398563"/>
          </a:xfrm>
          <a:prstGeom prst="rect">
            <a:avLst/>
          </a:prstGeom>
          <a:noFill/>
          <a:ln>
            <a:noFill/>
          </a:ln>
        </p:spPr>
        <p:txBody>
          <a:bodyPr spcFirstLastPara="1" wrap="square" lIns="0" tIns="74650" rIns="0" bIns="0" anchor="t" anchorCtr="0">
            <a:spAutoFit/>
          </a:bodyPr>
          <a:lstStyle/>
          <a:p>
            <a:pPr marL="8251" marR="0" lvl="0" indent="0" algn="l" rtl="0">
              <a:lnSpc>
                <a:spcPct val="100000"/>
              </a:lnSpc>
              <a:spcBef>
                <a:spcPts val="0"/>
              </a:spcBef>
              <a:spcAft>
                <a:spcPts val="0"/>
              </a:spcAft>
              <a:buClr>
                <a:srgbClr val="000000"/>
              </a:buClr>
              <a:buSzPts val="900"/>
              <a:buFont typeface="Arial"/>
              <a:buNone/>
            </a:pPr>
            <a:r>
              <a:rPr lang="en-IN" sz="900" b="1" i="0" u="none" strike="noStrike" cap="none">
                <a:solidFill>
                  <a:schemeClr val="dk1"/>
                </a:solidFill>
                <a:latin typeface="Times New Roman"/>
                <a:ea typeface="Times New Roman"/>
                <a:cs typeface="Times New Roman"/>
                <a:sym typeface="Times New Roman"/>
              </a:rPr>
              <a:t>	</a:t>
            </a:r>
            <a:r>
              <a:rPr lang="en-IN" sz="2100" b="1" i="0" u="none" strike="noStrike" cap="none">
                <a:solidFill>
                  <a:schemeClr val="dk1"/>
                </a:solidFill>
                <a:latin typeface="Times New Roman"/>
                <a:ea typeface="Times New Roman"/>
                <a:cs typeface="Times New Roman"/>
                <a:sym typeface="Times New Roman"/>
              </a:rPr>
              <a:t>Tables – table body &lt;tbody&gt;</a:t>
            </a:r>
            <a:endParaRPr sz="900" b="0" i="0" u="none" strike="noStrike" cap="none">
              <a:solidFill>
                <a:schemeClr val="dk1"/>
              </a:solidFill>
              <a:latin typeface="Times New Roman"/>
              <a:ea typeface="Times New Roman"/>
              <a:cs typeface="Times New Roman"/>
              <a:sym typeface="Times New Roman"/>
            </a:endParaRPr>
          </a:p>
        </p:txBody>
      </p:sp>
      <p:sp>
        <p:nvSpPr>
          <p:cNvPr id="521" name="Google Shape;521;p69"/>
          <p:cNvSpPr/>
          <p:nvPr/>
        </p:nvSpPr>
        <p:spPr>
          <a:xfrm>
            <a:off x="1422797" y="5551885"/>
            <a:ext cx="6313884" cy="0"/>
          </a:xfrm>
          <a:custGeom>
            <a:avLst/>
            <a:gdLst/>
            <a:ahLst/>
            <a:cxnLst/>
            <a:rect l="l" t="t" r="r" b="b"/>
            <a:pathLst>
              <a:path w="7156450" h="120000" extrusionOk="0">
                <a:moveTo>
                  <a:pt x="0" y="0"/>
                </a:moveTo>
                <a:lnTo>
                  <a:pt x="7156450" y="0"/>
                </a:lnTo>
              </a:path>
            </a:pathLst>
          </a:custGeom>
          <a:noFill/>
          <a:ln w="12175" cap="flat" cmpd="sng">
            <a:solidFill>
              <a:srgbClr val="000000"/>
            </a:solidFill>
            <a:prstDash val="solid"/>
            <a:miter lim="8000"/>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22" name="Google Shape;522;p69"/>
          <p:cNvSpPr/>
          <p:nvPr/>
        </p:nvSpPr>
        <p:spPr>
          <a:xfrm>
            <a:off x="4373225" y="1462100"/>
            <a:ext cx="4631700" cy="5094900"/>
          </a:xfrm>
          <a:prstGeom prst="rect">
            <a:avLst/>
          </a:prstGeom>
          <a:solidFill>
            <a:srgbClr val="F2DADA"/>
          </a:solidFill>
          <a:ln w="9525" cap="flat" cmpd="sng">
            <a:solidFill>
              <a:schemeClr val="accent1"/>
            </a:solidFill>
            <a:prstDash val="solid"/>
            <a:round/>
            <a:headEnd type="none" w="sm" len="sm"/>
            <a:tailEnd type="none" w="sm" len="sm"/>
          </a:ln>
        </p:spPr>
        <p:txBody>
          <a:bodyPr spcFirstLastPara="1" wrap="square" lIns="59400" tIns="29700" rIns="59400" bIns="29700" anchor="t" anchorCtr="0">
            <a:spAutoFit/>
          </a:bodyPr>
          <a:lstStyle/>
          <a:p>
            <a:pPr marL="122936" marR="0" lvl="0" indent="0" algn="l" rtl="0">
              <a:lnSpc>
                <a:spcPct val="100000"/>
              </a:lnSpc>
              <a:spcBef>
                <a:spcPts val="0"/>
              </a:spcBef>
              <a:spcAft>
                <a:spcPts val="0"/>
              </a:spcAft>
              <a:buClr>
                <a:srgbClr val="000000"/>
              </a:buClr>
              <a:buSzPts val="1300"/>
              <a:buFont typeface="Arial"/>
              <a:buNone/>
            </a:pPr>
            <a:r>
              <a:rPr lang="en-IN" sz="1300" b="0" i="0" u="none" strike="noStrike" cap="none">
                <a:solidFill>
                  <a:schemeClr val="dk1"/>
                </a:solidFill>
                <a:latin typeface="Times New Roman"/>
                <a:ea typeface="Times New Roman"/>
                <a:cs typeface="Times New Roman"/>
                <a:sym typeface="Times New Roman"/>
              </a:rPr>
              <a:t>&lt;!DOCTYPE html&gt;</a:t>
            </a:r>
            <a:endParaRPr sz="900" b="0" i="0" u="none" strike="noStrike" cap="none">
              <a:solidFill>
                <a:srgbClr val="000000"/>
              </a:solidFill>
              <a:latin typeface="Arial"/>
              <a:ea typeface="Arial"/>
              <a:cs typeface="Arial"/>
              <a:sym typeface="Arial"/>
            </a:endParaRPr>
          </a:p>
          <a:p>
            <a:pPr marL="122936" marR="0" lvl="0" indent="0" algn="l" rtl="0">
              <a:lnSpc>
                <a:spcPct val="100000"/>
              </a:lnSpc>
              <a:spcBef>
                <a:spcPts val="0"/>
              </a:spcBef>
              <a:spcAft>
                <a:spcPts val="0"/>
              </a:spcAft>
              <a:buClr>
                <a:srgbClr val="000000"/>
              </a:buClr>
              <a:buSzPts val="1300"/>
              <a:buFont typeface="Arial"/>
              <a:buNone/>
            </a:pPr>
            <a:r>
              <a:rPr lang="en-IN" sz="1300" b="0" i="0" u="none" strike="noStrike" cap="none">
                <a:solidFill>
                  <a:schemeClr val="dk1"/>
                </a:solidFill>
                <a:latin typeface="Times New Roman"/>
                <a:ea typeface="Times New Roman"/>
                <a:cs typeface="Times New Roman"/>
                <a:sym typeface="Times New Roman"/>
              </a:rPr>
              <a:t>&lt;html&gt;</a:t>
            </a:r>
            <a:endParaRPr sz="900" b="0" i="0" u="none" strike="noStrike" cap="none">
              <a:solidFill>
                <a:srgbClr val="000000"/>
              </a:solidFill>
              <a:latin typeface="Arial"/>
              <a:ea typeface="Arial"/>
              <a:cs typeface="Arial"/>
              <a:sym typeface="Arial"/>
            </a:endParaRPr>
          </a:p>
          <a:p>
            <a:pPr marL="122936" marR="0" lvl="0" indent="0" algn="l" rtl="0">
              <a:lnSpc>
                <a:spcPct val="100000"/>
              </a:lnSpc>
              <a:spcBef>
                <a:spcPts val="0"/>
              </a:spcBef>
              <a:spcAft>
                <a:spcPts val="0"/>
              </a:spcAft>
              <a:buClr>
                <a:srgbClr val="000000"/>
              </a:buClr>
              <a:buSzPts val="1300"/>
              <a:buFont typeface="Arial"/>
              <a:buNone/>
            </a:pPr>
            <a:r>
              <a:rPr lang="en-IN" sz="1300" b="0" i="0" u="none" strike="noStrike" cap="none">
                <a:solidFill>
                  <a:schemeClr val="dk1"/>
                </a:solidFill>
                <a:latin typeface="Times New Roman"/>
                <a:ea typeface="Times New Roman"/>
                <a:cs typeface="Times New Roman"/>
                <a:sym typeface="Times New Roman"/>
              </a:rPr>
              <a:t>&lt;h1&gt;The thead, tbody, and tfoot elements&lt;/h1&gt;</a:t>
            </a:r>
            <a:endParaRPr sz="900" b="0" i="0" u="none" strike="noStrike" cap="none">
              <a:solidFill>
                <a:srgbClr val="000000"/>
              </a:solidFill>
              <a:latin typeface="Arial"/>
              <a:ea typeface="Arial"/>
              <a:cs typeface="Arial"/>
              <a:sym typeface="Arial"/>
            </a:endParaRPr>
          </a:p>
          <a:p>
            <a:pPr marL="122936" marR="0" lvl="0" indent="0" algn="l" rtl="0">
              <a:lnSpc>
                <a:spcPct val="100000"/>
              </a:lnSpc>
              <a:spcBef>
                <a:spcPts val="0"/>
              </a:spcBef>
              <a:spcAft>
                <a:spcPts val="0"/>
              </a:spcAft>
              <a:buClr>
                <a:srgbClr val="000000"/>
              </a:buClr>
              <a:buSzPts val="1300"/>
              <a:buFont typeface="Arial"/>
              <a:buNone/>
            </a:pPr>
            <a:r>
              <a:rPr lang="en-IN" sz="1300" b="0" i="0" u="none" strike="noStrike" cap="none">
                <a:solidFill>
                  <a:schemeClr val="dk1"/>
                </a:solidFill>
                <a:latin typeface="Times New Roman"/>
                <a:ea typeface="Times New Roman"/>
                <a:cs typeface="Times New Roman"/>
                <a:sym typeface="Times New Roman"/>
              </a:rPr>
              <a:t>&lt;table border="1"&gt;</a:t>
            </a:r>
            <a:endParaRPr sz="900" b="0" i="0" u="none" strike="noStrike" cap="none">
              <a:solidFill>
                <a:srgbClr val="000000"/>
              </a:solidFill>
              <a:latin typeface="Arial"/>
              <a:ea typeface="Arial"/>
              <a:cs typeface="Arial"/>
              <a:sym typeface="Arial"/>
            </a:endParaRPr>
          </a:p>
          <a:p>
            <a:pPr marL="122936" marR="0" lvl="0" indent="0" algn="l" rtl="0">
              <a:lnSpc>
                <a:spcPct val="100000"/>
              </a:lnSpc>
              <a:spcBef>
                <a:spcPts val="0"/>
              </a:spcBef>
              <a:spcAft>
                <a:spcPts val="0"/>
              </a:spcAft>
              <a:buClr>
                <a:srgbClr val="000000"/>
              </a:buClr>
              <a:buSzPts val="1300"/>
              <a:buFont typeface="Arial"/>
              <a:buNone/>
            </a:pPr>
            <a:r>
              <a:rPr lang="en-IN" sz="1300" b="0" i="0" u="none" strike="noStrike" cap="none">
                <a:solidFill>
                  <a:schemeClr val="dk1"/>
                </a:solidFill>
                <a:latin typeface="Times New Roman"/>
                <a:ea typeface="Times New Roman"/>
                <a:cs typeface="Times New Roman"/>
                <a:sym typeface="Times New Roman"/>
              </a:rPr>
              <a:t>  &lt;thead&gt;</a:t>
            </a:r>
            <a:endParaRPr sz="900" b="0" i="0" u="none" strike="noStrike" cap="none">
              <a:solidFill>
                <a:srgbClr val="000000"/>
              </a:solidFill>
              <a:latin typeface="Arial"/>
              <a:ea typeface="Arial"/>
              <a:cs typeface="Arial"/>
              <a:sym typeface="Arial"/>
            </a:endParaRPr>
          </a:p>
          <a:p>
            <a:pPr marL="122936" marR="0" lvl="0" indent="0" algn="l" rtl="0">
              <a:lnSpc>
                <a:spcPct val="100000"/>
              </a:lnSpc>
              <a:spcBef>
                <a:spcPts val="0"/>
              </a:spcBef>
              <a:spcAft>
                <a:spcPts val="0"/>
              </a:spcAft>
              <a:buClr>
                <a:srgbClr val="000000"/>
              </a:buClr>
              <a:buSzPts val="1300"/>
              <a:buFont typeface="Arial"/>
              <a:buNone/>
            </a:pPr>
            <a:r>
              <a:rPr lang="en-IN" sz="1300" b="0" i="0" u="none" strike="noStrike" cap="none">
                <a:solidFill>
                  <a:schemeClr val="dk1"/>
                </a:solidFill>
                <a:latin typeface="Times New Roman"/>
                <a:ea typeface="Times New Roman"/>
                <a:cs typeface="Times New Roman"/>
                <a:sym typeface="Times New Roman"/>
              </a:rPr>
              <a:t>    &lt;tr&gt;</a:t>
            </a:r>
            <a:endParaRPr sz="900" b="0" i="0" u="none" strike="noStrike" cap="none">
              <a:solidFill>
                <a:srgbClr val="000000"/>
              </a:solidFill>
              <a:latin typeface="Arial"/>
              <a:ea typeface="Arial"/>
              <a:cs typeface="Arial"/>
              <a:sym typeface="Arial"/>
            </a:endParaRPr>
          </a:p>
          <a:p>
            <a:pPr marL="122936" marR="0" lvl="0" indent="0" algn="l" rtl="0">
              <a:lnSpc>
                <a:spcPct val="100000"/>
              </a:lnSpc>
              <a:spcBef>
                <a:spcPts val="0"/>
              </a:spcBef>
              <a:spcAft>
                <a:spcPts val="0"/>
              </a:spcAft>
              <a:buClr>
                <a:srgbClr val="000000"/>
              </a:buClr>
              <a:buSzPts val="1300"/>
              <a:buFont typeface="Arial"/>
              <a:buNone/>
            </a:pPr>
            <a:r>
              <a:rPr lang="en-IN" sz="1300" b="0" i="0" u="none" strike="noStrike" cap="none">
                <a:solidFill>
                  <a:schemeClr val="dk1"/>
                </a:solidFill>
                <a:latin typeface="Times New Roman"/>
                <a:ea typeface="Times New Roman"/>
                <a:cs typeface="Times New Roman"/>
                <a:sym typeface="Times New Roman"/>
              </a:rPr>
              <a:t>      &lt;th&gt;Day&lt;/th&gt;</a:t>
            </a:r>
            <a:endParaRPr sz="900" b="0" i="0" u="none" strike="noStrike" cap="none">
              <a:solidFill>
                <a:srgbClr val="000000"/>
              </a:solidFill>
              <a:latin typeface="Arial"/>
              <a:ea typeface="Arial"/>
              <a:cs typeface="Arial"/>
              <a:sym typeface="Arial"/>
            </a:endParaRPr>
          </a:p>
          <a:p>
            <a:pPr marL="122936" marR="0" lvl="0" indent="0" algn="l" rtl="0">
              <a:lnSpc>
                <a:spcPct val="100000"/>
              </a:lnSpc>
              <a:spcBef>
                <a:spcPts val="0"/>
              </a:spcBef>
              <a:spcAft>
                <a:spcPts val="0"/>
              </a:spcAft>
              <a:buClr>
                <a:srgbClr val="000000"/>
              </a:buClr>
              <a:buSzPts val="1300"/>
              <a:buFont typeface="Arial"/>
              <a:buNone/>
            </a:pPr>
            <a:r>
              <a:rPr lang="en-IN" sz="1300" b="0" i="0" u="none" strike="noStrike" cap="none">
                <a:solidFill>
                  <a:schemeClr val="dk1"/>
                </a:solidFill>
                <a:latin typeface="Times New Roman"/>
                <a:ea typeface="Times New Roman"/>
                <a:cs typeface="Times New Roman"/>
                <a:sym typeface="Times New Roman"/>
              </a:rPr>
              <a:t>      &lt;th&gt;venue&lt;/th&gt;</a:t>
            </a:r>
            <a:endParaRPr sz="900" b="0" i="0" u="none" strike="noStrike" cap="none">
              <a:solidFill>
                <a:srgbClr val="000000"/>
              </a:solidFill>
              <a:latin typeface="Arial"/>
              <a:ea typeface="Arial"/>
              <a:cs typeface="Arial"/>
              <a:sym typeface="Arial"/>
            </a:endParaRPr>
          </a:p>
          <a:p>
            <a:pPr marL="122936" marR="0" lvl="0" indent="0" algn="l" rtl="0">
              <a:lnSpc>
                <a:spcPct val="100000"/>
              </a:lnSpc>
              <a:spcBef>
                <a:spcPts val="0"/>
              </a:spcBef>
              <a:spcAft>
                <a:spcPts val="0"/>
              </a:spcAft>
              <a:buClr>
                <a:srgbClr val="000000"/>
              </a:buClr>
              <a:buSzPts val="1300"/>
              <a:buFont typeface="Arial"/>
              <a:buNone/>
            </a:pPr>
            <a:r>
              <a:rPr lang="en-IN" sz="1300" b="0" i="0" u="none" strike="noStrike" cap="none">
                <a:solidFill>
                  <a:schemeClr val="dk1"/>
                </a:solidFill>
                <a:latin typeface="Times New Roman"/>
                <a:ea typeface="Times New Roman"/>
                <a:cs typeface="Times New Roman"/>
                <a:sym typeface="Times New Roman"/>
              </a:rPr>
              <a:t>    &lt;/tr&gt;</a:t>
            </a:r>
            <a:endParaRPr sz="900" b="0" i="0" u="none" strike="noStrike" cap="none">
              <a:solidFill>
                <a:srgbClr val="000000"/>
              </a:solidFill>
              <a:latin typeface="Arial"/>
              <a:ea typeface="Arial"/>
              <a:cs typeface="Arial"/>
              <a:sym typeface="Arial"/>
            </a:endParaRPr>
          </a:p>
          <a:p>
            <a:pPr marL="122936" marR="0" lvl="0" indent="0" algn="l" rtl="0">
              <a:lnSpc>
                <a:spcPct val="100000"/>
              </a:lnSpc>
              <a:spcBef>
                <a:spcPts val="0"/>
              </a:spcBef>
              <a:spcAft>
                <a:spcPts val="0"/>
              </a:spcAft>
              <a:buClr>
                <a:srgbClr val="000000"/>
              </a:buClr>
              <a:buSzPts val="1300"/>
              <a:buFont typeface="Arial"/>
              <a:buNone/>
            </a:pPr>
            <a:r>
              <a:rPr lang="en-IN" sz="1300" b="0" i="0" u="none" strike="noStrike" cap="none">
                <a:solidFill>
                  <a:schemeClr val="dk1"/>
                </a:solidFill>
                <a:latin typeface="Times New Roman"/>
                <a:ea typeface="Times New Roman"/>
                <a:cs typeface="Times New Roman"/>
                <a:sym typeface="Times New Roman"/>
              </a:rPr>
              <a:t>  &lt;/thead&gt;</a:t>
            </a:r>
            <a:endParaRPr sz="900" b="0" i="0" u="none" strike="noStrike" cap="none">
              <a:solidFill>
                <a:srgbClr val="000000"/>
              </a:solidFill>
              <a:latin typeface="Arial"/>
              <a:ea typeface="Arial"/>
              <a:cs typeface="Arial"/>
              <a:sym typeface="Arial"/>
            </a:endParaRPr>
          </a:p>
          <a:p>
            <a:pPr marL="122936" marR="0" lvl="0" indent="0" algn="l" rtl="0">
              <a:lnSpc>
                <a:spcPct val="100000"/>
              </a:lnSpc>
              <a:spcBef>
                <a:spcPts val="0"/>
              </a:spcBef>
              <a:spcAft>
                <a:spcPts val="0"/>
              </a:spcAft>
              <a:buClr>
                <a:srgbClr val="000000"/>
              </a:buClr>
              <a:buSzPts val="1300"/>
              <a:buFont typeface="Arial"/>
              <a:buNone/>
            </a:pPr>
            <a:r>
              <a:rPr lang="en-IN" sz="1300" b="0" i="0" u="none" strike="noStrike" cap="none">
                <a:solidFill>
                  <a:schemeClr val="dk1"/>
                </a:solidFill>
                <a:latin typeface="Times New Roman"/>
                <a:ea typeface="Times New Roman"/>
                <a:cs typeface="Times New Roman"/>
                <a:sym typeface="Times New Roman"/>
              </a:rPr>
              <a:t>  &lt;tbody&gt;</a:t>
            </a:r>
            <a:endParaRPr sz="900" b="0" i="0" u="none" strike="noStrike" cap="none">
              <a:solidFill>
                <a:srgbClr val="000000"/>
              </a:solidFill>
              <a:latin typeface="Arial"/>
              <a:ea typeface="Arial"/>
              <a:cs typeface="Arial"/>
              <a:sym typeface="Arial"/>
            </a:endParaRPr>
          </a:p>
          <a:p>
            <a:pPr marL="122936" marR="0" lvl="0" indent="0" algn="l" rtl="0">
              <a:lnSpc>
                <a:spcPct val="100000"/>
              </a:lnSpc>
              <a:spcBef>
                <a:spcPts val="0"/>
              </a:spcBef>
              <a:spcAft>
                <a:spcPts val="0"/>
              </a:spcAft>
              <a:buClr>
                <a:srgbClr val="000000"/>
              </a:buClr>
              <a:buSzPts val="1300"/>
              <a:buFont typeface="Arial"/>
              <a:buNone/>
            </a:pPr>
            <a:r>
              <a:rPr lang="en-IN" sz="1300" b="0" i="0" u="none" strike="noStrike" cap="none">
                <a:solidFill>
                  <a:schemeClr val="dk1"/>
                </a:solidFill>
                <a:latin typeface="Times New Roman"/>
                <a:ea typeface="Times New Roman"/>
                <a:cs typeface="Times New Roman"/>
                <a:sym typeface="Times New Roman"/>
              </a:rPr>
              <a:t>    &lt;tr&gt;</a:t>
            </a:r>
            <a:endParaRPr sz="900" b="0" i="0" u="none" strike="noStrike" cap="none">
              <a:solidFill>
                <a:srgbClr val="000000"/>
              </a:solidFill>
              <a:latin typeface="Arial"/>
              <a:ea typeface="Arial"/>
              <a:cs typeface="Arial"/>
              <a:sym typeface="Arial"/>
            </a:endParaRPr>
          </a:p>
          <a:p>
            <a:pPr marL="122936" marR="0" lvl="0" indent="0" algn="l" rtl="0">
              <a:lnSpc>
                <a:spcPct val="100000"/>
              </a:lnSpc>
              <a:spcBef>
                <a:spcPts val="0"/>
              </a:spcBef>
              <a:spcAft>
                <a:spcPts val="0"/>
              </a:spcAft>
              <a:buClr>
                <a:srgbClr val="000000"/>
              </a:buClr>
              <a:buSzPts val="1300"/>
              <a:buFont typeface="Arial"/>
              <a:buNone/>
            </a:pPr>
            <a:r>
              <a:rPr lang="en-IN" sz="1300" b="0" i="0" u="none" strike="noStrike" cap="none">
                <a:solidFill>
                  <a:schemeClr val="dk1"/>
                </a:solidFill>
                <a:latin typeface="Times New Roman"/>
                <a:ea typeface="Times New Roman"/>
                <a:cs typeface="Times New Roman"/>
                <a:sym typeface="Times New Roman"/>
              </a:rPr>
              <a:t>      &lt;td&gt;Mon&lt;/td&gt;</a:t>
            </a:r>
            <a:endParaRPr sz="900" b="0" i="0" u="none" strike="noStrike" cap="none">
              <a:solidFill>
                <a:srgbClr val="000000"/>
              </a:solidFill>
              <a:latin typeface="Arial"/>
              <a:ea typeface="Arial"/>
              <a:cs typeface="Arial"/>
              <a:sym typeface="Arial"/>
            </a:endParaRPr>
          </a:p>
          <a:p>
            <a:pPr marL="122936" marR="0" lvl="0" indent="0" algn="l" rtl="0">
              <a:lnSpc>
                <a:spcPct val="100000"/>
              </a:lnSpc>
              <a:spcBef>
                <a:spcPts val="0"/>
              </a:spcBef>
              <a:spcAft>
                <a:spcPts val="0"/>
              </a:spcAft>
              <a:buClr>
                <a:srgbClr val="000000"/>
              </a:buClr>
              <a:buSzPts val="1300"/>
              <a:buFont typeface="Arial"/>
              <a:buNone/>
            </a:pPr>
            <a:r>
              <a:rPr lang="en-IN" sz="1300" b="0" i="0" u="none" strike="noStrike" cap="none">
                <a:solidFill>
                  <a:schemeClr val="dk1"/>
                </a:solidFill>
                <a:latin typeface="Times New Roman"/>
                <a:ea typeface="Times New Roman"/>
                <a:cs typeface="Times New Roman"/>
                <a:sym typeface="Times New Roman"/>
              </a:rPr>
              <a:t>      &lt;td&gt;TG&lt;/td&gt;</a:t>
            </a:r>
            <a:endParaRPr sz="900" b="0" i="0" u="none" strike="noStrike" cap="none">
              <a:solidFill>
                <a:srgbClr val="000000"/>
              </a:solidFill>
              <a:latin typeface="Arial"/>
              <a:ea typeface="Arial"/>
              <a:cs typeface="Arial"/>
              <a:sym typeface="Arial"/>
            </a:endParaRPr>
          </a:p>
          <a:p>
            <a:pPr marL="122936" marR="0" lvl="0" indent="0" algn="l" rtl="0">
              <a:lnSpc>
                <a:spcPct val="100000"/>
              </a:lnSpc>
              <a:spcBef>
                <a:spcPts val="0"/>
              </a:spcBef>
              <a:spcAft>
                <a:spcPts val="0"/>
              </a:spcAft>
              <a:buClr>
                <a:srgbClr val="000000"/>
              </a:buClr>
              <a:buSzPts val="1300"/>
              <a:buFont typeface="Arial"/>
              <a:buNone/>
            </a:pPr>
            <a:r>
              <a:rPr lang="en-IN" sz="1300" b="0" i="0" u="none" strike="noStrike" cap="none">
                <a:solidFill>
                  <a:schemeClr val="dk1"/>
                </a:solidFill>
                <a:latin typeface="Times New Roman"/>
                <a:ea typeface="Times New Roman"/>
                <a:cs typeface="Times New Roman"/>
                <a:sym typeface="Times New Roman"/>
              </a:rPr>
              <a:t>    &lt;/tr&gt;</a:t>
            </a:r>
            <a:endParaRPr sz="900" b="0" i="0" u="none" strike="noStrike" cap="none">
              <a:solidFill>
                <a:srgbClr val="000000"/>
              </a:solidFill>
              <a:latin typeface="Arial"/>
              <a:ea typeface="Arial"/>
              <a:cs typeface="Arial"/>
              <a:sym typeface="Arial"/>
            </a:endParaRPr>
          </a:p>
          <a:p>
            <a:pPr marL="122936" marR="0" lvl="0" indent="0" algn="l" rtl="0">
              <a:lnSpc>
                <a:spcPct val="100000"/>
              </a:lnSpc>
              <a:spcBef>
                <a:spcPts val="0"/>
              </a:spcBef>
              <a:spcAft>
                <a:spcPts val="0"/>
              </a:spcAft>
              <a:buClr>
                <a:srgbClr val="000000"/>
              </a:buClr>
              <a:buSzPts val="1300"/>
              <a:buFont typeface="Arial"/>
              <a:buNone/>
            </a:pPr>
            <a:r>
              <a:rPr lang="en-IN" sz="1300" b="0" i="0" u="none" strike="noStrike" cap="none">
                <a:solidFill>
                  <a:schemeClr val="dk1"/>
                </a:solidFill>
                <a:latin typeface="Times New Roman"/>
                <a:ea typeface="Times New Roman"/>
                <a:cs typeface="Times New Roman"/>
                <a:sym typeface="Times New Roman"/>
              </a:rPr>
              <a:t>    &lt;tr&gt;</a:t>
            </a:r>
            <a:endParaRPr sz="900" b="0" i="0" u="none" strike="noStrike" cap="none">
              <a:solidFill>
                <a:srgbClr val="000000"/>
              </a:solidFill>
              <a:latin typeface="Arial"/>
              <a:ea typeface="Arial"/>
              <a:cs typeface="Arial"/>
              <a:sym typeface="Arial"/>
            </a:endParaRPr>
          </a:p>
          <a:p>
            <a:pPr marL="122936" marR="0" lvl="0" indent="0" algn="l" rtl="0">
              <a:lnSpc>
                <a:spcPct val="100000"/>
              </a:lnSpc>
              <a:spcBef>
                <a:spcPts val="0"/>
              </a:spcBef>
              <a:spcAft>
                <a:spcPts val="0"/>
              </a:spcAft>
              <a:buClr>
                <a:srgbClr val="000000"/>
              </a:buClr>
              <a:buSzPts val="1300"/>
              <a:buFont typeface="Arial"/>
              <a:buNone/>
            </a:pPr>
            <a:r>
              <a:rPr lang="en-IN" sz="1300" b="0" i="0" u="none" strike="noStrike" cap="none">
                <a:solidFill>
                  <a:schemeClr val="dk1"/>
                </a:solidFill>
                <a:latin typeface="Times New Roman"/>
                <a:ea typeface="Times New Roman"/>
                <a:cs typeface="Times New Roman"/>
                <a:sym typeface="Times New Roman"/>
              </a:rPr>
              <a:t>      &lt;td&gt;Tue&lt;/td&gt;</a:t>
            </a:r>
            <a:endParaRPr sz="900" b="0" i="0" u="none" strike="noStrike" cap="none">
              <a:solidFill>
                <a:srgbClr val="000000"/>
              </a:solidFill>
              <a:latin typeface="Arial"/>
              <a:ea typeface="Arial"/>
              <a:cs typeface="Arial"/>
              <a:sym typeface="Arial"/>
            </a:endParaRPr>
          </a:p>
          <a:p>
            <a:pPr marL="122936" marR="0" lvl="0" indent="0" algn="l" rtl="0">
              <a:lnSpc>
                <a:spcPct val="100000"/>
              </a:lnSpc>
              <a:spcBef>
                <a:spcPts val="0"/>
              </a:spcBef>
              <a:spcAft>
                <a:spcPts val="0"/>
              </a:spcAft>
              <a:buClr>
                <a:srgbClr val="000000"/>
              </a:buClr>
              <a:buSzPts val="1300"/>
              <a:buFont typeface="Arial"/>
              <a:buNone/>
            </a:pPr>
            <a:r>
              <a:rPr lang="en-IN" sz="1300" b="0" i="0" u="none" strike="noStrike" cap="none">
                <a:solidFill>
                  <a:schemeClr val="dk1"/>
                </a:solidFill>
                <a:latin typeface="Times New Roman"/>
                <a:ea typeface="Times New Roman"/>
                <a:cs typeface="Times New Roman"/>
                <a:sym typeface="Times New Roman"/>
              </a:rPr>
              <a:t>      &lt;td&gt;PG&lt;/td&gt;</a:t>
            </a:r>
            <a:endParaRPr sz="900" b="0" i="0" u="none" strike="noStrike" cap="none">
              <a:solidFill>
                <a:srgbClr val="000000"/>
              </a:solidFill>
              <a:latin typeface="Arial"/>
              <a:ea typeface="Arial"/>
              <a:cs typeface="Arial"/>
              <a:sym typeface="Arial"/>
            </a:endParaRPr>
          </a:p>
          <a:p>
            <a:pPr marL="122936" marR="0" lvl="0" indent="0" algn="l" rtl="0">
              <a:lnSpc>
                <a:spcPct val="100000"/>
              </a:lnSpc>
              <a:spcBef>
                <a:spcPts val="0"/>
              </a:spcBef>
              <a:spcAft>
                <a:spcPts val="0"/>
              </a:spcAft>
              <a:buClr>
                <a:srgbClr val="000000"/>
              </a:buClr>
              <a:buSzPts val="1300"/>
              <a:buFont typeface="Arial"/>
              <a:buNone/>
            </a:pPr>
            <a:r>
              <a:rPr lang="en-IN" sz="1300" b="0" i="0" u="none" strike="noStrike" cap="none">
                <a:solidFill>
                  <a:schemeClr val="dk1"/>
                </a:solidFill>
                <a:latin typeface="Times New Roman"/>
                <a:ea typeface="Times New Roman"/>
                <a:cs typeface="Times New Roman"/>
                <a:sym typeface="Times New Roman"/>
              </a:rPr>
              <a:t>    &lt;/tr&gt;</a:t>
            </a:r>
            <a:endParaRPr sz="900" b="0" i="0" u="none" strike="noStrike" cap="none">
              <a:solidFill>
                <a:srgbClr val="000000"/>
              </a:solidFill>
              <a:latin typeface="Arial"/>
              <a:ea typeface="Arial"/>
              <a:cs typeface="Arial"/>
              <a:sym typeface="Arial"/>
            </a:endParaRPr>
          </a:p>
          <a:p>
            <a:pPr marL="122936" marR="0" lvl="0" indent="0" algn="l" rtl="0">
              <a:lnSpc>
                <a:spcPct val="100000"/>
              </a:lnSpc>
              <a:spcBef>
                <a:spcPts val="0"/>
              </a:spcBef>
              <a:spcAft>
                <a:spcPts val="0"/>
              </a:spcAft>
              <a:buClr>
                <a:srgbClr val="000000"/>
              </a:buClr>
              <a:buSzPts val="1300"/>
              <a:buFont typeface="Arial"/>
              <a:buNone/>
            </a:pPr>
            <a:r>
              <a:rPr lang="en-IN" sz="1300" b="0" i="0" u="none" strike="noStrike" cap="none">
                <a:solidFill>
                  <a:schemeClr val="dk1"/>
                </a:solidFill>
                <a:latin typeface="Times New Roman"/>
                <a:ea typeface="Times New Roman"/>
                <a:cs typeface="Times New Roman"/>
                <a:sym typeface="Times New Roman"/>
              </a:rPr>
              <a:t>  &lt;/tbody&gt;</a:t>
            </a:r>
            <a:endParaRPr sz="900" b="0" i="0" u="none" strike="noStrike" cap="none">
              <a:solidFill>
                <a:srgbClr val="000000"/>
              </a:solidFill>
              <a:latin typeface="Arial"/>
              <a:ea typeface="Arial"/>
              <a:cs typeface="Arial"/>
              <a:sym typeface="Arial"/>
            </a:endParaRPr>
          </a:p>
          <a:p>
            <a:pPr marL="122936" marR="0" lvl="0" indent="0" algn="l" rtl="0">
              <a:lnSpc>
                <a:spcPct val="100000"/>
              </a:lnSpc>
              <a:spcBef>
                <a:spcPts val="0"/>
              </a:spcBef>
              <a:spcAft>
                <a:spcPts val="0"/>
              </a:spcAft>
              <a:buClr>
                <a:srgbClr val="000000"/>
              </a:buClr>
              <a:buSzPts val="1300"/>
              <a:buFont typeface="Arial"/>
              <a:buNone/>
            </a:pPr>
            <a:r>
              <a:rPr lang="en-IN" sz="1300" b="0" i="0" u="none" strike="noStrike" cap="none">
                <a:solidFill>
                  <a:schemeClr val="dk1"/>
                </a:solidFill>
                <a:latin typeface="Times New Roman"/>
                <a:ea typeface="Times New Roman"/>
                <a:cs typeface="Times New Roman"/>
                <a:sym typeface="Times New Roman"/>
              </a:rPr>
              <a:t>  </a:t>
            </a:r>
            <a:endParaRPr sz="900" b="0" i="0" u="none" strike="noStrike" cap="none">
              <a:solidFill>
                <a:srgbClr val="000000"/>
              </a:solidFill>
              <a:latin typeface="Arial"/>
              <a:ea typeface="Arial"/>
              <a:cs typeface="Arial"/>
              <a:sym typeface="Arial"/>
            </a:endParaRPr>
          </a:p>
        </p:txBody>
      </p:sp>
      <p:sp>
        <p:nvSpPr>
          <p:cNvPr id="523" name="Google Shape;523;p69"/>
          <p:cNvSpPr/>
          <p:nvPr/>
        </p:nvSpPr>
        <p:spPr>
          <a:xfrm>
            <a:off x="69574" y="1412082"/>
            <a:ext cx="4194314" cy="2505334"/>
          </a:xfrm>
          <a:prstGeom prst="rect">
            <a:avLst/>
          </a:prstGeom>
          <a:noFill/>
          <a:ln>
            <a:noFill/>
          </a:ln>
        </p:spPr>
        <p:txBody>
          <a:bodyPr spcFirstLastPara="1" wrap="square" lIns="59400" tIns="29700" rIns="59400" bIns="29700" anchor="t" anchorCtr="0">
            <a:spAutoFit/>
          </a:bodyPr>
          <a:lstStyle/>
          <a:p>
            <a:pPr marL="264319" marR="0" lvl="0" indent="-257175" algn="l" rtl="0">
              <a:lnSpc>
                <a:spcPct val="107000"/>
              </a:lnSpc>
              <a:spcBef>
                <a:spcPts val="0"/>
              </a:spcBef>
              <a:spcAft>
                <a:spcPts val="0"/>
              </a:spcAft>
              <a:buClr>
                <a:schemeClr val="dk1"/>
              </a:buClr>
              <a:buSzPts val="1350"/>
              <a:buFont typeface="Noto Sans Symbols"/>
              <a:buChar char="▪"/>
            </a:pPr>
            <a:r>
              <a:rPr lang="en-IN" sz="1350" b="1" i="0" u="none" strike="noStrike" cap="none">
                <a:solidFill>
                  <a:schemeClr val="dk1"/>
                </a:solidFill>
                <a:latin typeface="Times New Roman"/>
                <a:ea typeface="Times New Roman"/>
                <a:cs typeface="Times New Roman"/>
                <a:sym typeface="Times New Roman"/>
              </a:rPr>
              <a:t>HTML </a:t>
            </a:r>
            <a:r>
              <a:rPr lang="en-IN" sz="1350" b="1" i="0" u="none" strike="noStrike" cap="none">
                <a:solidFill>
                  <a:srgbClr val="FF0000"/>
                </a:solidFill>
                <a:latin typeface="Times New Roman"/>
                <a:ea typeface="Times New Roman"/>
                <a:cs typeface="Times New Roman"/>
                <a:sym typeface="Times New Roman"/>
              </a:rPr>
              <a:t>&lt;tbody&gt; </a:t>
            </a:r>
            <a:r>
              <a:rPr lang="en-IN" sz="1350" b="1" i="0" u="none" strike="noStrike" cap="none">
                <a:solidFill>
                  <a:schemeClr val="dk1"/>
                </a:solidFill>
                <a:latin typeface="Times New Roman"/>
                <a:ea typeface="Times New Roman"/>
                <a:cs typeface="Times New Roman"/>
                <a:sym typeface="Times New Roman"/>
              </a:rPr>
              <a:t>tag is used to group the table rows (&lt;tr&gt;) together, which indicates that this is body part of a table (&lt;table&gt;).</a:t>
            </a:r>
            <a:endParaRPr sz="1400" b="0" i="0" u="none" strike="noStrike" cap="none">
              <a:solidFill>
                <a:srgbClr val="000000"/>
              </a:solidFill>
              <a:latin typeface="Arial"/>
              <a:ea typeface="Arial"/>
              <a:cs typeface="Arial"/>
              <a:sym typeface="Arial"/>
            </a:endParaRPr>
          </a:p>
          <a:p>
            <a:pPr marL="264319" marR="0" lvl="0" indent="-171450" algn="l" rtl="0">
              <a:lnSpc>
                <a:spcPct val="107000"/>
              </a:lnSpc>
              <a:spcBef>
                <a:spcPts val="0"/>
              </a:spcBef>
              <a:spcAft>
                <a:spcPts val="0"/>
              </a:spcAft>
              <a:buClr>
                <a:schemeClr val="dk1"/>
              </a:buClr>
              <a:buSzPts val="1350"/>
              <a:buFont typeface="Noto Sans Symbols"/>
              <a:buNone/>
            </a:pPr>
            <a:endParaRPr sz="1350" b="1" i="0" u="none" strike="noStrike" cap="none">
              <a:solidFill>
                <a:schemeClr val="dk1"/>
              </a:solidFill>
              <a:latin typeface="Times New Roman"/>
              <a:ea typeface="Times New Roman"/>
              <a:cs typeface="Times New Roman"/>
              <a:sym typeface="Times New Roman"/>
            </a:endParaRPr>
          </a:p>
          <a:p>
            <a:pPr marL="264319" marR="0" lvl="0" indent="-257175" algn="l" rtl="0">
              <a:lnSpc>
                <a:spcPct val="107000"/>
              </a:lnSpc>
              <a:spcBef>
                <a:spcPts val="0"/>
              </a:spcBef>
              <a:spcAft>
                <a:spcPts val="0"/>
              </a:spcAft>
              <a:buClr>
                <a:schemeClr val="dk1"/>
              </a:buClr>
              <a:buSzPts val="1350"/>
              <a:buFont typeface="Noto Sans Symbols"/>
              <a:buChar char="▪"/>
            </a:pPr>
            <a:r>
              <a:rPr lang="en-IN" sz="1350" b="1" i="0" u="none" strike="noStrike" cap="none">
                <a:solidFill>
                  <a:schemeClr val="dk1"/>
                </a:solidFill>
                <a:latin typeface="Times New Roman"/>
                <a:ea typeface="Times New Roman"/>
                <a:cs typeface="Times New Roman"/>
                <a:sym typeface="Times New Roman"/>
              </a:rPr>
              <a:t>The </a:t>
            </a:r>
            <a:r>
              <a:rPr lang="en-IN" sz="1350" b="1" i="0" u="none" strike="noStrike" cap="none">
                <a:solidFill>
                  <a:srgbClr val="FF0000"/>
                </a:solidFill>
                <a:latin typeface="Times New Roman"/>
                <a:ea typeface="Times New Roman"/>
                <a:cs typeface="Times New Roman"/>
                <a:sym typeface="Times New Roman"/>
              </a:rPr>
              <a:t>&lt;tbody&gt; </a:t>
            </a:r>
            <a:r>
              <a:rPr lang="en-IN" sz="1350" b="1" i="0" u="none" strike="noStrike" cap="none">
                <a:solidFill>
                  <a:schemeClr val="dk1"/>
                </a:solidFill>
                <a:latin typeface="Times New Roman"/>
                <a:ea typeface="Times New Roman"/>
                <a:cs typeface="Times New Roman"/>
                <a:sym typeface="Times New Roman"/>
              </a:rPr>
              <a:t>tag must be a child of &lt;table&gt; element.</a:t>
            </a:r>
            <a:endParaRPr sz="1400" b="0" i="0" u="none" strike="noStrike" cap="none">
              <a:solidFill>
                <a:srgbClr val="000000"/>
              </a:solidFill>
              <a:latin typeface="Arial"/>
              <a:ea typeface="Arial"/>
              <a:cs typeface="Arial"/>
              <a:sym typeface="Arial"/>
            </a:endParaRPr>
          </a:p>
          <a:p>
            <a:pPr marL="264319" marR="0" lvl="0" indent="-171450" algn="l" rtl="0">
              <a:lnSpc>
                <a:spcPct val="107000"/>
              </a:lnSpc>
              <a:spcBef>
                <a:spcPts val="0"/>
              </a:spcBef>
              <a:spcAft>
                <a:spcPts val="0"/>
              </a:spcAft>
              <a:buClr>
                <a:schemeClr val="dk1"/>
              </a:buClr>
              <a:buSzPts val="1350"/>
              <a:buFont typeface="Noto Sans Symbols"/>
              <a:buNone/>
            </a:pPr>
            <a:endParaRPr sz="1350" b="1" i="0" u="none" strike="noStrike" cap="none">
              <a:solidFill>
                <a:schemeClr val="dk1"/>
              </a:solidFill>
              <a:latin typeface="Times New Roman"/>
              <a:ea typeface="Times New Roman"/>
              <a:cs typeface="Times New Roman"/>
              <a:sym typeface="Times New Roman"/>
            </a:endParaRPr>
          </a:p>
          <a:p>
            <a:pPr marL="264319" marR="0" lvl="0" indent="-257175" algn="l" rtl="0">
              <a:lnSpc>
                <a:spcPct val="107000"/>
              </a:lnSpc>
              <a:spcBef>
                <a:spcPts val="0"/>
              </a:spcBef>
              <a:spcAft>
                <a:spcPts val="0"/>
              </a:spcAft>
              <a:buClr>
                <a:schemeClr val="dk1"/>
              </a:buClr>
              <a:buSzPts val="1350"/>
              <a:buFont typeface="Noto Sans Symbols"/>
              <a:buChar char="▪"/>
            </a:pPr>
            <a:r>
              <a:rPr lang="en-IN" sz="1350" b="1" i="0" u="none" strike="noStrike" cap="none">
                <a:solidFill>
                  <a:schemeClr val="dk1"/>
                </a:solidFill>
                <a:latin typeface="Times New Roman"/>
                <a:ea typeface="Times New Roman"/>
                <a:cs typeface="Times New Roman"/>
                <a:sym typeface="Times New Roman"/>
              </a:rPr>
              <a:t>The </a:t>
            </a:r>
            <a:r>
              <a:rPr lang="en-IN" sz="1350" b="1" i="0" u="none" strike="noStrike" cap="none">
                <a:solidFill>
                  <a:srgbClr val="FF0000"/>
                </a:solidFill>
                <a:latin typeface="Times New Roman"/>
                <a:ea typeface="Times New Roman"/>
                <a:cs typeface="Times New Roman"/>
                <a:sym typeface="Times New Roman"/>
              </a:rPr>
              <a:t>&lt;tbody&gt; </a:t>
            </a:r>
            <a:r>
              <a:rPr lang="en-IN" sz="1350" b="1" i="0" u="none" strike="noStrike" cap="none">
                <a:solidFill>
                  <a:schemeClr val="dk1"/>
                </a:solidFill>
                <a:latin typeface="Times New Roman"/>
                <a:ea typeface="Times New Roman"/>
                <a:cs typeface="Times New Roman"/>
                <a:sym typeface="Times New Roman"/>
              </a:rPr>
              <a:t>is used along with </a:t>
            </a:r>
            <a:r>
              <a:rPr lang="en-IN" sz="1350" b="1" i="0" u="none" strike="noStrike" cap="none">
                <a:solidFill>
                  <a:srgbClr val="FF0000"/>
                </a:solidFill>
                <a:latin typeface="Times New Roman"/>
                <a:ea typeface="Times New Roman"/>
                <a:cs typeface="Times New Roman"/>
                <a:sym typeface="Times New Roman"/>
              </a:rPr>
              <a:t>&lt;thead&gt; </a:t>
            </a:r>
            <a:r>
              <a:rPr lang="en-IN" sz="1350" b="1" i="0" u="none" strike="noStrike" cap="none">
                <a:solidFill>
                  <a:schemeClr val="dk1"/>
                </a:solidFill>
                <a:latin typeface="Times New Roman"/>
                <a:ea typeface="Times New Roman"/>
                <a:cs typeface="Times New Roman"/>
                <a:sym typeface="Times New Roman"/>
              </a:rPr>
              <a:t>and </a:t>
            </a:r>
            <a:r>
              <a:rPr lang="en-IN" sz="1350" b="1" i="0" u="none" strike="noStrike" cap="none">
                <a:solidFill>
                  <a:srgbClr val="FF0000"/>
                </a:solidFill>
                <a:latin typeface="Times New Roman"/>
                <a:ea typeface="Times New Roman"/>
                <a:cs typeface="Times New Roman"/>
                <a:sym typeface="Times New Roman"/>
              </a:rPr>
              <a:t>&lt;tfoot&gt; </a:t>
            </a:r>
            <a:r>
              <a:rPr lang="en-IN" sz="1350" b="1" i="0" u="none" strike="noStrike" cap="none">
                <a:solidFill>
                  <a:schemeClr val="dk1"/>
                </a:solidFill>
                <a:latin typeface="Times New Roman"/>
                <a:ea typeface="Times New Roman"/>
                <a:cs typeface="Times New Roman"/>
                <a:sym typeface="Times New Roman"/>
              </a:rPr>
              <a:t>which shows the different part of the table that are table head, table body, and table footer, however, it does not affect the layout of the table.</a:t>
            </a:r>
            <a:endParaRPr sz="1200" b="0" i="0" u="none" strike="noStrike" cap="none">
              <a:solidFill>
                <a:schemeClr val="dk1"/>
              </a:solidFill>
              <a:latin typeface="Times New Roman"/>
              <a:ea typeface="Times New Roman"/>
              <a:cs typeface="Times New Roman"/>
              <a:sym typeface="Times New Roman"/>
            </a:endParaRPr>
          </a:p>
        </p:txBody>
      </p:sp>
      <p:pic>
        <p:nvPicPr>
          <p:cNvPr id="524" name="Google Shape;524;p69"/>
          <p:cNvPicPr preferRelativeResize="0"/>
          <p:nvPr/>
        </p:nvPicPr>
        <p:blipFill rotWithShape="1">
          <a:blip r:embed="rId3">
            <a:alphaModFix/>
          </a:blip>
          <a:srcRect/>
          <a:stretch/>
        </p:blipFill>
        <p:spPr>
          <a:xfrm>
            <a:off x="762828" y="3863526"/>
            <a:ext cx="1165364" cy="1311034"/>
          </a:xfrm>
          <a:prstGeom prst="rect">
            <a:avLst/>
          </a:prstGeom>
          <a:noFill/>
          <a:ln>
            <a:noFill/>
          </a:ln>
        </p:spPr>
      </p:pic>
      <p:sp>
        <p:nvSpPr>
          <p:cNvPr id="525" name="Google Shape;525;p69"/>
          <p:cNvSpPr txBox="1"/>
          <p:nvPr/>
        </p:nvSpPr>
        <p:spPr>
          <a:xfrm>
            <a:off x="6503814" y="3555467"/>
            <a:ext cx="2484784" cy="2862322"/>
          </a:xfrm>
          <a:prstGeom prst="rect">
            <a:avLst/>
          </a:prstGeom>
          <a:solidFill>
            <a:srgbClr val="FFC000"/>
          </a:solidFill>
          <a:ln>
            <a:noFill/>
          </a:ln>
        </p:spPr>
        <p:txBody>
          <a:bodyPr spcFirstLastPara="1" wrap="square" lIns="91425" tIns="45700" rIns="91425" bIns="45700" anchor="t" anchorCtr="0">
            <a:spAutoFit/>
          </a:bodyPr>
          <a:lstStyle/>
          <a:p>
            <a:pPr marL="122936" marR="0" lvl="0" indent="0" algn="l" rtl="0">
              <a:lnSpc>
                <a:spcPct val="100000"/>
              </a:lnSpc>
              <a:spcBef>
                <a:spcPts val="0"/>
              </a:spcBef>
              <a:spcAft>
                <a:spcPts val="0"/>
              </a:spcAft>
              <a:buClr>
                <a:srgbClr val="000000"/>
              </a:buClr>
              <a:buSzPts val="1800"/>
              <a:buFont typeface="Arial"/>
              <a:buNone/>
            </a:pPr>
            <a:r>
              <a:rPr lang="en-IN" sz="1800" b="1" i="0" u="none" strike="noStrike" cap="none">
                <a:solidFill>
                  <a:schemeClr val="dk1"/>
                </a:solidFill>
                <a:latin typeface="Times New Roman"/>
                <a:ea typeface="Times New Roman"/>
                <a:cs typeface="Times New Roman"/>
                <a:sym typeface="Times New Roman"/>
              </a:rPr>
              <a:t>&lt;tfoot&gt;</a:t>
            </a:r>
            <a:endParaRPr sz="1400" b="0" i="0" u="none" strike="noStrike" cap="none">
              <a:solidFill>
                <a:srgbClr val="000000"/>
              </a:solidFill>
              <a:latin typeface="Arial"/>
              <a:ea typeface="Arial"/>
              <a:cs typeface="Arial"/>
              <a:sym typeface="Arial"/>
            </a:endParaRPr>
          </a:p>
          <a:p>
            <a:pPr marL="122936" marR="0" lvl="0" indent="0" algn="l" rtl="0">
              <a:lnSpc>
                <a:spcPct val="100000"/>
              </a:lnSpc>
              <a:spcBef>
                <a:spcPts val="0"/>
              </a:spcBef>
              <a:spcAft>
                <a:spcPts val="0"/>
              </a:spcAft>
              <a:buClr>
                <a:srgbClr val="000000"/>
              </a:buClr>
              <a:buSzPts val="1800"/>
              <a:buFont typeface="Arial"/>
              <a:buNone/>
            </a:pPr>
            <a:r>
              <a:rPr lang="en-IN" sz="1800" b="0" i="0" u="none" strike="noStrike" cap="none">
                <a:solidFill>
                  <a:schemeClr val="dk1"/>
                </a:solidFill>
                <a:latin typeface="Times New Roman"/>
                <a:ea typeface="Times New Roman"/>
                <a:cs typeface="Times New Roman"/>
                <a:sym typeface="Times New Roman"/>
              </a:rPr>
              <a:t>    &lt;tr&gt;</a:t>
            </a:r>
            <a:endParaRPr sz="1400" b="0" i="0" u="none" strike="noStrike" cap="none">
              <a:solidFill>
                <a:srgbClr val="000000"/>
              </a:solidFill>
              <a:latin typeface="Arial"/>
              <a:ea typeface="Arial"/>
              <a:cs typeface="Arial"/>
              <a:sym typeface="Arial"/>
            </a:endParaRPr>
          </a:p>
          <a:p>
            <a:pPr marL="122936" marR="0" lvl="0" indent="0" algn="l" rtl="0">
              <a:lnSpc>
                <a:spcPct val="100000"/>
              </a:lnSpc>
              <a:spcBef>
                <a:spcPts val="0"/>
              </a:spcBef>
              <a:spcAft>
                <a:spcPts val="0"/>
              </a:spcAft>
              <a:buClr>
                <a:srgbClr val="000000"/>
              </a:buClr>
              <a:buSzPts val="1800"/>
              <a:buFont typeface="Arial"/>
              <a:buNone/>
            </a:pPr>
            <a:r>
              <a:rPr lang="en-IN" sz="1800" b="0" i="0" u="none" strike="noStrike" cap="none">
                <a:solidFill>
                  <a:schemeClr val="dk1"/>
                </a:solidFill>
                <a:latin typeface="Times New Roman"/>
                <a:ea typeface="Times New Roman"/>
                <a:cs typeface="Times New Roman"/>
                <a:sym typeface="Times New Roman"/>
              </a:rPr>
              <a:t>      &lt;td&gt;wed&lt;/td&gt;</a:t>
            </a:r>
            <a:endParaRPr sz="1400" b="0" i="0" u="none" strike="noStrike" cap="none">
              <a:solidFill>
                <a:srgbClr val="000000"/>
              </a:solidFill>
              <a:latin typeface="Arial"/>
              <a:ea typeface="Arial"/>
              <a:cs typeface="Arial"/>
              <a:sym typeface="Arial"/>
            </a:endParaRPr>
          </a:p>
          <a:p>
            <a:pPr marL="122936" marR="0" lvl="0" indent="0" algn="l" rtl="0">
              <a:lnSpc>
                <a:spcPct val="100000"/>
              </a:lnSpc>
              <a:spcBef>
                <a:spcPts val="0"/>
              </a:spcBef>
              <a:spcAft>
                <a:spcPts val="0"/>
              </a:spcAft>
              <a:buClr>
                <a:srgbClr val="000000"/>
              </a:buClr>
              <a:buSzPts val="1800"/>
              <a:buFont typeface="Arial"/>
              <a:buNone/>
            </a:pPr>
            <a:r>
              <a:rPr lang="en-IN" sz="1800" b="0" i="0" u="none" strike="noStrike" cap="none">
                <a:solidFill>
                  <a:schemeClr val="dk1"/>
                </a:solidFill>
                <a:latin typeface="Times New Roman"/>
                <a:ea typeface="Times New Roman"/>
                <a:cs typeface="Times New Roman"/>
                <a:sym typeface="Times New Roman"/>
              </a:rPr>
              <a:t>      &lt;td&gt;tesla&lt;/td&gt;</a:t>
            </a:r>
            <a:endParaRPr sz="1400" b="0" i="0" u="none" strike="noStrike" cap="none">
              <a:solidFill>
                <a:srgbClr val="000000"/>
              </a:solidFill>
              <a:latin typeface="Arial"/>
              <a:ea typeface="Arial"/>
              <a:cs typeface="Arial"/>
              <a:sym typeface="Arial"/>
            </a:endParaRPr>
          </a:p>
          <a:p>
            <a:pPr marL="122936" marR="0" lvl="0" indent="0" algn="l" rtl="0">
              <a:lnSpc>
                <a:spcPct val="100000"/>
              </a:lnSpc>
              <a:spcBef>
                <a:spcPts val="0"/>
              </a:spcBef>
              <a:spcAft>
                <a:spcPts val="0"/>
              </a:spcAft>
              <a:buClr>
                <a:srgbClr val="000000"/>
              </a:buClr>
              <a:buSzPts val="1800"/>
              <a:buFont typeface="Arial"/>
              <a:buNone/>
            </a:pPr>
            <a:r>
              <a:rPr lang="en-IN" sz="1800" b="0" i="0" u="none" strike="noStrike" cap="none">
                <a:solidFill>
                  <a:schemeClr val="dk1"/>
                </a:solidFill>
                <a:latin typeface="Times New Roman"/>
                <a:ea typeface="Times New Roman"/>
                <a:cs typeface="Times New Roman"/>
                <a:sym typeface="Times New Roman"/>
              </a:rPr>
              <a:t>    &lt;/tr&gt;</a:t>
            </a:r>
            <a:endParaRPr sz="1400" b="0" i="0" u="none" strike="noStrike" cap="none">
              <a:solidFill>
                <a:srgbClr val="000000"/>
              </a:solidFill>
              <a:latin typeface="Arial"/>
              <a:ea typeface="Arial"/>
              <a:cs typeface="Arial"/>
              <a:sym typeface="Arial"/>
            </a:endParaRPr>
          </a:p>
          <a:p>
            <a:pPr marL="122936" marR="0" lvl="0" indent="0" algn="l" rtl="0">
              <a:lnSpc>
                <a:spcPct val="100000"/>
              </a:lnSpc>
              <a:spcBef>
                <a:spcPts val="0"/>
              </a:spcBef>
              <a:spcAft>
                <a:spcPts val="0"/>
              </a:spcAft>
              <a:buClr>
                <a:srgbClr val="000000"/>
              </a:buClr>
              <a:buSzPts val="1800"/>
              <a:buFont typeface="Arial"/>
              <a:buNone/>
            </a:pPr>
            <a:r>
              <a:rPr lang="en-IN" sz="1800" b="1" i="0" u="none" strike="noStrike" cap="none">
                <a:solidFill>
                  <a:schemeClr val="dk1"/>
                </a:solidFill>
                <a:latin typeface="Times New Roman"/>
                <a:ea typeface="Times New Roman"/>
                <a:cs typeface="Times New Roman"/>
                <a:sym typeface="Times New Roman"/>
              </a:rPr>
              <a:t>  &lt;/tfoot&gt;</a:t>
            </a:r>
            <a:endParaRPr sz="1400" b="0" i="0" u="none" strike="noStrike" cap="none">
              <a:solidFill>
                <a:srgbClr val="000000"/>
              </a:solidFill>
              <a:latin typeface="Arial"/>
              <a:ea typeface="Arial"/>
              <a:cs typeface="Arial"/>
              <a:sym typeface="Arial"/>
            </a:endParaRPr>
          </a:p>
          <a:p>
            <a:pPr marL="122936" marR="0" lvl="0" indent="0" algn="l" rtl="0">
              <a:lnSpc>
                <a:spcPct val="100000"/>
              </a:lnSpc>
              <a:spcBef>
                <a:spcPts val="0"/>
              </a:spcBef>
              <a:spcAft>
                <a:spcPts val="0"/>
              </a:spcAft>
              <a:buClr>
                <a:srgbClr val="000000"/>
              </a:buClr>
              <a:buSzPts val="1800"/>
              <a:buFont typeface="Arial"/>
              <a:buNone/>
            </a:pPr>
            <a:r>
              <a:rPr lang="en-IN" sz="1800" b="0" i="0" u="none" strike="noStrike" cap="none">
                <a:solidFill>
                  <a:schemeClr val="dk1"/>
                </a:solidFill>
                <a:latin typeface="Times New Roman"/>
                <a:ea typeface="Times New Roman"/>
                <a:cs typeface="Times New Roman"/>
                <a:sym typeface="Times New Roman"/>
              </a:rPr>
              <a:t>&lt;/table&gt;</a:t>
            </a:r>
            <a:endParaRPr sz="1400" b="0" i="0" u="none" strike="noStrike" cap="none">
              <a:solidFill>
                <a:srgbClr val="000000"/>
              </a:solidFill>
              <a:latin typeface="Arial"/>
              <a:ea typeface="Arial"/>
              <a:cs typeface="Arial"/>
              <a:sym typeface="Arial"/>
            </a:endParaRPr>
          </a:p>
          <a:p>
            <a:pPr marL="122936"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Times New Roman"/>
              <a:ea typeface="Times New Roman"/>
              <a:cs typeface="Times New Roman"/>
              <a:sym typeface="Times New Roman"/>
            </a:endParaRPr>
          </a:p>
          <a:p>
            <a:pPr marL="122936" marR="0" lvl="0" indent="0" algn="l" rtl="0">
              <a:lnSpc>
                <a:spcPct val="100000"/>
              </a:lnSpc>
              <a:spcBef>
                <a:spcPts val="0"/>
              </a:spcBef>
              <a:spcAft>
                <a:spcPts val="0"/>
              </a:spcAft>
              <a:buClr>
                <a:srgbClr val="000000"/>
              </a:buClr>
              <a:buSzPts val="1800"/>
              <a:buFont typeface="Arial"/>
              <a:buNone/>
            </a:pPr>
            <a:r>
              <a:rPr lang="en-IN" sz="1800" b="0" i="0" u="none" strike="noStrike" cap="none">
                <a:solidFill>
                  <a:schemeClr val="dk1"/>
                </a:solidFill>
                <a:latin typeface="Times New Roman"/>
                <a:ea typeface="Times New Roman"/>
                <a:cs typeface="Times New Roman"/>
                <a:sym typeface="Times New Roman"/>
              </a:rPr>
              <a:t>&lt;/body&gt;</a:t>
            </a:r>
            <a:endParaRPr sz="1400" b="0" i="0" u="none" strike="noStrike" cap="none">
              <a:solidFill>
                <a:srgbClr val="000000"/>
              </a:solidFill>
              <a:latin typeface="Arial"/>
              <a:ea typeface="Arial"/>
              <a:cs typeface="Arial"/>
              <a:sym typeface="Arial"/>
            </a:endParaRPr>
          </a:p>
          <a:p>
            <a:pPr marL="122936" marR="0" lvl="0" indent="0" algn="l" rtl="0">
              <a:lnSpc>
                <a:spcPct val="100000"/>
              </a:lnSpc>
              <a:spcBef>
                <a:spcPts val="0"/>
              </a:spcBef>
              <a:spcAft>
                <a:spcPts val="0"/>
              </a:spcAft>
              <a:buClr>
                <a:srgbClr val="000000"/>
              </a:buClr>
              <a:buSzPts val="1800"/>
              <a:buFont typeface="Arial"/>
              <a:buNone/>
            </a:pPr>
            <a:r>
              <a:rPr lang="en-IN" sz="1800" b="0" i="0" u="none" strike="noStrike" cap="none">
                <a:solidFill>
                  <a:schemeClr val="dk1"/>
                </a:solidFill>
                <a:latin typeface="Times New Roman"/>
                <a:ea typeface="Times New Roman"/>
                <a:cs typeface="Times New Roman"/>
                <a:sym typeface="Times New Roman"/>
              </a:rPr>
              <a:t>&lt;/html&gt;</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529"/>
        <p:cNvGrpSpPr/>
        <p:nvPr/>
      </p:nvGrpSpPr>
      <p:grpSpPr>
        <a:xfrm>
          <a:off x="0" y="0"/>
          <a:ext cx="0" cy="0"/>
          <a:chOff x="0" y="0"/>
          <a:chExt cx="0" cy="0"/>
        </a:xfrm>
      </p:grpSpPr>
      <p:sp>
        <p:nvSpPr>
          <p:cNvPr id="530" name="Google Shape;530;p70"/>
          <p:cNvSpPr txBox="1"/>
          <p:nvPr/>
        </p:nvSpPr>
        <p:spPr>
          <a:xfrm>
            <a:off x="373075" y="251800"/>
            <a:ext cx="8152500" cy="612600"/>
          </a:xfrm>
          <a:prstGeom prst="rect">
            <a:avLst/>
          </a:prstGeom>
          <a:noFill/>
          <a:ln>
            <a:noFill/>
          </a:ln>
        </p:spPr>
        <p:txBody>
          <a:bodyPr spcFirstLastPara="1" wrap="square" lIns="0" tIns="74650" rIns="0" bIns="0" anchor="t" anchorCtr="0">
            <a:spAutoFit/>
          </a:bodyPr>
          <a:lstStyle/>
          <a:p>
            <a:pPr marL="8251" marR="0" lvl="0" indent="0" algn="l" rtl="0">
              <a:lnSpc>
                <a:spcPct val="100000"/>
              </a:lnSpc>
              <a:spcBef>
                <a:spcPts val="0"/>
              </a:spcBef>
              <a:spcAft>
                <a:spcPts val="0"/>
              </a:spcAft>
              <a:buClr>
                <a:srgbClr val="000000"/>
              </a:buClr>
              <a:buSzPts val="900"/>
              <a:buFont typeface="Arial"/>
              <a:buNone/>
            </a:pPr>
            <a:r>
              <a:rPr lang="en-IN" sz="900" b="1" i="0" u="none" strike="noStrike" cap="none">
                <a:solidFill>
                  <a:schemeClr val="dk1"/>
                </a:solidFill>
                <a:latin typeface="Times New Roman"/>
                <a:ea typeface="Times New Roman"/>
                <a:cs typeface="Times New Roman"/>
                <a:sym typeface="Times New Roman"/>
              </a:rPr>
              <a:t>	</a:t>
            </a:r>
            <a:r>
              <a:rPr lang="en-IN" sz="2100" b="1" i="0" u="none" strike="noStrike" cap="none">
                <a:solidFill>
                  <a:schemeClr val="dk1"/>
                </a:solidFill>
                <a:latin typeface="Times New Roman"/>
                <a:ea typeface="Times New Roman"/>
                <a:cs typeface="Times New Roman"/>
                <a:sym typeface="Times New Roman"/>
              </a:rPr>
              <a:t>Tables-  Height and Width attributes</a:t>
            </a:r>
            <a:endParaRPr sz="1400" b="0" i="0" u="none" strike="noStrike" cap="none">
              <a:solidFill>
                <a:srgbClr val="000000"/>
              </a:solidFill>
              <a:latin typeface="Arial"/>
              <a:ea typeface="Arial"/>
              <a:cs typeface="Arial"/>
              <a:sym typeface="Arial"/>
            </a:endParaRPr>
          </a:p>
          <a:p>
            <a:pPr marL="8251" marR="0" lvl="0" indent="0" algn="l" rtl="0">
              <a:lnSpc>
                <a:spcPct val="100000"/>
              </a:lnSpc>
              <a:spcBef>
                <a:spcPts val="588"/>
              </a:spcBef>
              <a:spcAft>
                <a:spcPts val="0"/>
              </a:spcAft>
              <a:buClr>
                <a:srgbClr val="000000"/>
              </a:buClr>
              <a:buSzPts val="900"/>
              <a:buFont typeface="Arial"/>
              <a:buNone/>
            </a:pPr>
            <a:endParaRPr sz="900" b="0" i="0" u="none" strike="noStrike" cap="none">
              <a:solidFill>
                <a:schemeClr val="dk1"/>
              </a:solidFill>
              <a:latin typeface="Times New Roman"/>
              <a:ea typeface="Times New Roman"/>
              <a:cs typeface="Times New Roman"/>
              <a:sym typeface="Times New Roman"/>
            </a:endParaRPr>
          </a:p>
        </p:txBody>
      </p:sp>
      <p:sp>
        <p:nvSpPr>
          <p:cNvPr id="531" name="Google Shape;531;p70"/>
          <p:cNvSpPr/>
          <p:nvPr/>
        </p:nvSpPr>
        <p:spPr>
          <a:xfrm>
            <a:off x="1422797" y="5551885"/>
            <a:ext cx="6313884" cy="0"/>
          </a:xfrm>
          <a:custGeom>
            <a:avLst/>
            <a:gdLst/>
            <a:ahLst/>
            <a:cxnLst/>
            <a:rect l="l" t="t" r="r" b="b"/>
            <a:pathLst>
              <a:path w="7156450" h="120000" extrusionOk="0">
                <a:moveTo>
                  <a:pt x="0" y="0"/>
                </a:moveTo>
                <a:lnTo>
                  <a:pt x="7156450" y="0"/>
                </a:lnTo>
              </a:path>
            </a:pathLst>
          </a:custGeom>
          <a:noFill/>
          <a:ln w="12175" cap="flat" cmpd="sng">
            <a:solidFill>
              <a:srgbClr val="000000"/>
            </a:solidFill>
            <a:prstDash val="solid"/>
            <a:miter lim="8000"/>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532" name="Google Shape;532;p70"/>
          <p:cNvCxnSpPr/>
          <p:nvPr/>
        </p:nvCxnSpPr>
        <p:spPr>
          <a:xfrm>
            <a:off x="1446610" y="1362075"/>
            <a:ext cx="6299597" cy="0"/>
          </a:xfrm>
          <a:prstGeom prst="straightConnector1">
            <a:avLst/>
          </a:prstGeom>
          <a:noFill/>
          <a:ln w="9525" cap="flat" cmpd="sng">
            <a:solidFill>
              <a:schemeClr val="dk1"/>
            </a:solidFill>
            <a:prstDash val="solid"/>
            <a:round/>
            <a:headEnd type="none" w="sm" len="sm"/>
            <a:tailEnd type="none" w="sm" len="sm"/>
          </a:ln>
        </p:spPr>
      </p:cxnSp>
      <p:sp>
        <p:nvSpPr>
          <p:cNvPr id="533" name="Google Shape;533;p70"/>
          <p:cNvSpPr/>
          <p:nvPr/>
        </p:nvSpPr>
        <p:spPr>
          <a:xfrm>
            <a:off x="4876800" y="1060175"/>
            <a:ext cx="4154100" cy="5201400"/>
          </a:xfrm>
          <a:prstGeom prst="rect">
            <a:avLst/>
          </a:prstGeom>
          <a:solidFill>
            <a:srgbClr val="F2DADA"/>
          </a:solidFill>
          <a:ln w="9525" cap="flat" cmpd="sng">
            <a:solidFill>
              <a:schemeClr val="accent1"/>
            </a:solidFill>
            <a:prstDash val="solid"/>
            <a:round/>
            <a:headEnd type="none" w="sm" len="sm"/>
            <a:tailEnd type="none" w="sm" len="sm"/>
          </a:ln>
        </p:spPr>
        <p:txBody>
          <a:bodyPr spcFirstLastPara="1" wrap="square" lIns="59400" tIns="29700" rIns="59400" bIns="29700" anchor="t" anchorCtr="0">
            <a:spAutoFit/>
          </a:bodyPr>
          <a:lstStyle/>
          <a:p>
            <a:pPr marL="122936" marR="0" lvl="0" indent="0" algn="l" rtl="0">
              <a:lnSpc>
                <a:spcPct val="100000"/>
              </a:lnSpc>
              <a:spcBef>
                <a:spcPts val="0"/>
              </a:spcBef>
              <a:spcAft>
                <a:spcPts val="0"/>
              </a:spcAft>
              <a:buClr>
                <a:srgbClr val="000000"/>
              </a:buClr>
              <a:buSzPts val="1400"/>
              <a:buFont typeface="Arial"/>
              <a:buNone/>
            </a:pPr>
            <a:r>
              <a:rPr lang="en-IN" sz="1400" b="0" i="0" u="none" strike="noStrike" cap="none">
                <a:solidFill>
                  <a:schemeClr val="dk1"/>
                </a:solidFill>
                <a:latin typeface="Times New Roman"/>
                <a:ea typeface="Times New Roman"/>
                <a:cs typeface="Times New Roman"/>
                <a:sym typeface="Times New Roman"/>
              </a:rPr>
              <a:t>&lt;html&gt;</a:t>
            </a:r>
            <a:endParaRPr sz="1000" b="0" i="0" u="none" strike="noStrike" cap="none">
              <a:solidFill>
                <a:srgbClr val="000000"/>
              </a:solidFill>
              <a:latin typeface="Arial"/>
              <a:ea typeface="Arial"/>
              <a:cs typeface="Arial"/>
              <a:sym typeface="Arial"/>
            </a:endParaRPr>
          </a:p>
          <a:p>
            <a:pPr marL="122936"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Times New Roman"/>
              <a:ea typeface="Times New Roman"/>
              <a:cs typeface="Times New Roman"/>
              <a:sym typeface="Times New Roman"/>
            </a:endParaRPr>
          </a:p>
          <a:p>
            <a:pPr marL="122936" marR="0" lvl="0" indent="0" algn="l" rtl="0">
              <a:lnSpc>
                <a:spcPct val="100000"/>
              </a:lnSpc>
              <a:spcBef>
                <a:spcPts val="0"/>
              </a:spcBef>
              <a:spcAft>
                <a:spcPts val="0"/>
              </a:spcAft>
              <a:buClr>
                <a:srgbClr val="000000"/>
              </a:buClr>
              <a:buSzPts val="1400"/>
              <a:buFont typeface="Arial"/>
              <a:buNone/>
            </a:pPr>
            <a:r>
              <a:rPr lang="en-IN" sz="1400" b="0" i="0" u="none" strike="noStrike" cap="none">
                <a:solidFill>
                  <a:schemeClr val="dk1"/>
                </a:solidFill>
                <a:latin typeface="Times New Roman"/>
                <a:ea typeface="Times New Roman"/>
                <a:cs typeface="Times New Roman"/>
                <a:sym typeface="Times New Roman"/>
              </a:rPr>
              <a:t>   &lt;head&gt;</a:t>
            </a:r>
            <a:endParaRPr sz="1000" b="0" i="0" u="none" strike="noStrike" cap="none">
              <a:solidFill>
                <a:srgbClr val="000000"/>
              </a:solidFill>
              <a:latin typeface="Arial"/>
              <a:ea typeface="Arial"/>
              <a:cs typeface="Arial"/>
              <a:sym typeface="Arial"/>
            </a:endParaRPr>
          </a:p>
          <a:p>
            <a:pPr marL="122936" marR="0" lvl="0" indent="0" algn="l" rtl="0">
              <a:lnSpc>
                <a:spcPct val="100000"/>
              </a:lnSpc>
              <a:spcBef>
                <a:spcPts val="0"/>
              </a:spcBef>
              <a:spcAft>
                <a:spcPts val="0"/>
              </a:spcAft>
              <a:buClr>
                <a:srgbClr val="000000"/>
              </a:buClr>
              <a:buSzPts val="1400"/>
              <a:buFont typeface="Arial"/>
              <a:buNone/>
            </a:pPr>
            <a:r>
              <a:rPr lang="en-IN" sz="1400" b="0" i="0" u="none" strike="noStrike" cap="none">
                <a:solidFill>
                  <a:schemeClr val="dk1"/>
                </a:solidFill>
                <a:latin typeface="Times New Roman"/>
                <a:ea typeface="Times New Roman"/>
                <a:cs typeface="Times New Roman"/>
                <a:sym typeface="Times New Roman"/>
              </a:rPr>
              <a:t>      &lt;title&gt;HTML Table Width/Height&lt;/title&gt;</a:t>
            </a:r>
            <a:endParaRPr sz="1000" b="0" i="0" u="none" strike="noStrike" cap="none">
              <a:solidFill>
                <a:srgbClr val="000000"/>
              </a:solidFill>
              <a:latin typeface="Arial"/>
              <a:ea typeface="Arial"/>
              <a:cs typeface="Arial"/>
              <a:sym typeface="Arial"/>
            </a:endParaRPr>
          </a:p>
          <a:p>
            <a:pPr marL="122936" marR="0" lvl="0" indent="0" algn="l" rtl="0">
              <a:lnSpc>
                <a:spcPct val="100000"/>
              </a:lnSpc>
              <a:spcBef>
                <a:spcPts val="0"/>
              </a:spcBef>
              <a:spcAft>
                <a:spcPts val="0"/>
              </a:spcAft>
              <a:buClr>
                <a:srgbClr val="000000"/>
              </a:buClr>
              <a:buSzPts val="1400"/>
              <a:buFont typeface="Arial"/>
              <a:buNone/>
            </a:pPr>
            <a:r>
              <a:rPr lang="en-IN" sz="1400" b="0" i="0" u="none" strike="noStrike" cap="none">
                <a:solidFill>
                  <a:schemeClr val="dk1"/>
                </a:solidFill>
                <a:latin typeface="Times New Roman"/>
                <a:ea typeface="Times New Roman"/>
                <a:cs typeface="Times New Roman"/>
                <a:sym typeface="Times New Roman"/>
              </a:rPr>
              <a:t>   &lt;/head&gt;</a:t>
            </a:r>
            <a:endParaRPr sz="1000" b="0" i="0" u="none" strike="noStrike" cap="none">
              <a:solidFill>
                <a:srgbClr val="000000"/>
              </a:solidFill>
              <a:latin typeface="Arial"/>
              <a:ea typeface="Arial"/>
              <a:cs typeface="Arial"/>
              <a:sym typeface="Arial"/>
            </a:endParaRPr>
          </a:p>
          <a:p>
            <a:pPr marL="122936" marR="0" lvl="0" indent="0" algn="l" rtl="0">
              <a:lnSpc>
                <a:spcPct val="100000"/>
              </a:lnSpc>
              <a:spcBef>
                <a:spcPts val="0"/>
              </a:spcBef>
              <a:spcAft>
                <a:spcPts val="0"/>
              </a:spcAft>
              <a:buClr>
                <a:srgbClr val="000000"/>
              </a:buClr>
              <a:buSzPts val="1400"/>
              <a:buFont typeface="Arial"/>
              <a:buNone/>
            </a:pPr>
            <a:r>
              <a:rPr lang="en-IN" sz="1400" b="0" i="0" u="none" strike="noStrike" cap="none">
                <a:solidFill>
                  <a:schemeClr val="dk1"/>
                </a:solidFill>
                <a:latin typeface="Times New Roman"/>
                <a:ea typeface="Times New Roman"/>
                <a:cs typeface="Times New Roman"/>
                <a:sym typeface="Times New Roman"/>
              </a:rPr>
              <a:t>	   &lt;body&gt;</a:t>
            </a:r>
            <a:endParaRPr sz="1000" b="0" i="0" u="none" strike="noStrike" cap="none">
              <a:solidFill>
                <a:srgbClr val="000000"/>
              </a:solidFill>
              <a:latin typeface="Arial"/>
              <a:ea typeface="Arial"/>
              <a:cs typeface="Arial"/>
              <a:sym typeface="Arial"/>
            </a:endParaRPr>
          </a:p>
          <a:p>
            <a:pPr marL="122936" marR="0" lvl="0" indent="0" algn="l" rtl="0">
              <a:lnSpc>
                <a:spcPct val="100000"/>
              </a:lnSpc>
              <a:spcBef>
                <a:spcPts val="0"/>
              </a:spcBef>
              <a:spcAft>
                <a:spcPts val="0"/>
              </a:spcAft>
              <a:buClr>
                <a:srgbClr val="000000"/>
              </a:buClr>
              <a:buSzPts val="1400"/>
              <a:buFont typeface="Arial"/>
              <a:buNone/>
            </a:pPr>
            <a:r>
              <a:rPr lang="en-IN" sz="1400" b="1" i="0" u="none" strike="noStrike" cap="none">
                <a:solidFill>
                  <a:schemeClr val="dk1"/>
                </a:solidFill>
                <a:latin typeface="Times New Roman"/>
                <a:ea typeface="Times New Roman"/>
                <a:cs typeface="Times New Roman"/>
                <a:sym typeface="Times New Roman"/>
              </a:rPr>
              <a:t> </a:t>
            </a:r>
            <a:r>
              <a:rPr lang="en-IN" sz="1400" b="1" i="0" u="none" strike="noStrike" cap="none">
                <a:solidFill>
                  <a:schemeClr val="dk1"/>
                </a:solidFill>
                <a:highlight>
                  <a:srgbClr val="FFFF00"/>
                </a:highlight>
                <a:latin typeface="Times New Roman"/>
                <a:ea typeface="Times New Roman"/>
                <a:cs typeface="Times New Roman"/>
                <a:sym typeface="Times New Roman"/>
              </a:rPr>
              <a:t>&lt;table border = "1" width = "400" height = "150"&gt;</a:t>
            </a:r>
            <a:endParaRPr sz="1000" b="0" i="0" u="none" strike="noStrike" cap="none">
              <a:solidFill>
                <a:srgbClr val="000000"/>
              </a:solidFill>
              <a:latin typeface="Arial"/>
              <a:ea typeface="Arial"/>
              <a:cs typeface="Arial"/>
              <a:sym typeface="Arial"/>
            </a:endParaRPr>
          </a:p>
          <a:p>
            <a:pPr marL="122936" marR="0" lvl="0" indent="0" algn="l" rtl="0">
              <a:lnSpc>
                <a:spcPct val="100000"/>
              </a:lnSpc>
              <a:spcBef>
                <a:spcPts val="0"/>
              </a:spcBef>
              <a:spcAft>
                <a:spcPts val="0"/>
              </a:spcAft>
              <a:buClr>
                <a:srgbClr val="000000"/>
              </a:buClr>
              <a:buSzPts val="1400"/>
              <a:buFont typeface="Arial"/>
              <a:buNone/>
            </a:pPr>
            <a:r>
              <a:rPr lang="en-IN" sz="1400" b="0" i="0" u="none" strike="noStrike" cap="none">
                <a:solidFill>
                  <a:schemeClr val="dk1"/>
                </a:solidFill>
                <a:latin typeface="Calibri"/>
                <a:ea typeface="Calibri"/>
                <a:cs typeface="Calibri"/>
                <a:sym typeface="Calibri"/>
              </a:rPr>
              <a:t>&lt;caption&gt;This is the caption&lt;/caption&gt;</a:t>
            </a:r>
            <a:endParaRPr sz="1400" b="0" i="0" u="none" strike="noStrike" cap="none">
              <a:solidFill>
                <a:schemeClr val="dk1"/>
              </a:solidFill>
              <a:latin typeface="Times New Roman"/>
              <a:ea typeface="Times New Roman"/>
              <a:cs typeface="Times New Roman"/>
              <a:sym typeface="Times New Roman"/>
            </a:endParaRPr>
          </a:p>
          <a:p>
            <a:pPr marL="122936" marR="0" lvl="0" indent="0" algn="l" rtl="0">
              <a:lnSpc>
                <a:spcPct val="100000"/>
              </a:lnSpc>
              <a:spcBef>
                <a:spcPts val="0"/>
              </a:spcBef>
              <a:spcAft>
                <a:spcPts val="0"/>
              </a:spcAft>
              <a:buClr>
                <a:srgbClr val="000000"/>
              </a:buClr>
              <a:buSzPts val="1400"/>
              <a:buFont typeface="Arial"/>
              <a:buNone/>
            </a:pPr>
            <a:r>
              <a:rPr lang="en-IN" sz="1400" b="0" i="0" u="none" strike="noStrike" cap="none">
                <a:solidFill>
                  <a:schemeClr val="dk1"/>
                </a:solidFill>
                <a:latin typeface="Times New Roman"/>
                <a:ea typeface="Times New Roman"/>
                <a:cs typeface="Times New Roman"/>
                <a:sym typeface="Times New Roman"/>
              </a:rPr>
              <a:t>         &lt;tr&gt;</a:t>
            </a:r>
            <a:endParaRPr sz="1000" b="0" i="0" u="none" strike="noStrike" cap="none">
              <a:solidFill>
                <a:srgbClr val="000000"/>
              </a:solidFill>
              <a:latin typeface="Arial"/>
              <a:ea typeface="Arial"/>
              <a:cs typeface="Arial"/>
              <a:sym typeface="Arial"/>
            </a:endParaRPr>
          </a:p>
          <a:p>
            <a:pPr marL="122936" marR="0" lvl="0" indent="0" algn="l" rtl="0">
              <a:lnSpc>
                <a:spcPct val="100000"/>
              </a:lnSpc>
              <a:spcBef>
                <a:spcPts val="0"/>
              </a:spcBef>
              <a:spcAft>
                <a:spcPts val="0"/>
              </a:spcAft>
              <a:buClr>
                <a:srgbClr val="000000"/>
              </a:buClr>
              <a:buSzPts val="1400"/>
              <a:buFont typeface="Arial"/>
              <a:buNone/>
            </a:pPr>
            <a:r>
              <a:rPr lang="en-IN" sz="1400" b="0" i="0" u="none" strike="noStrike" cap="none">
                <a:solidFill>
                  <a:schemeClr val="dk1"/>
                </a:solidFill>
                <a:latin typeface="Times New Roman"/>
                <a:ea typeface="Times New Roman"/>
                <a:cs typeface="Times New Roman"/>
                <a:sym typeface="Times New Roman"/>
              </a:rPr>
              <a:t>            &lt;td&gt;Row 1, Column 1&lt;/td&gt;</a:t>
            </a:r>
            <a:endParaRPr sz="1000" b="0" i="0" u="none" strike="noStrike" cap="none">
              <a:solidFill>
                <a:srgbClr val="000000"/>
              </a:solidFill>
              <a:latin typeface="Arial"/>
              <a:ea typeface="Arial"/>
              <a:cs typeface="Arial"/>
              <a:sym typeface="Arial"/>
            </a:endParaRPr>
          </a:p>
          <a:p>
            <a:pPr marL="122936" marR="0" lvl="0" indent="0" algn="l" rtl="0">
              <a:lnSpc>
                <a:spcPct val="100000"/>
              </a:lnSpc>
              <a:spcBef>
                <a:spcPts val="0"/>
              </a:spcBef>
              <a:spcAft>
                <a:spcPts val="0"/>
              </a:spcAft>
              <a:buClr>
                <a:srgbClr val="000000"/>
              </a:buClr>
              <a:buSzPts val="1400"/>
              <a:buFont typeface="Arial"/>
              <a:buNone/>
            </a:pPr>
            <a:r>
              <a:rPr lang="en-IN" sz="1400" b="0" i="0" u="none" strike="noStrike" cap="none">
                <a:solidFill>
                  <a:schemeClr val="dk1"/>
                </a:solidFill>
                <a:latin typeface="Times New Roman"/>
                <a:ea typeface="Times New Roman"/>
                <a:cs typeface="Times New Roman"/>
                <a:sym typeface="Times New Roman"/>
              </a:rPr>
              <a:t>            &lt;td&gt;Row 1, Column 2&lt;/td&gt;</a:t>
            </a:r>
            <a:endParaRPr sz="1000" b="0" i="0" u="none" strike="noStrike" cap="none">
              <a:solidFill>
                <a:srgbClr val="000000"/>
              </a:solidFill>
              <a:latin typeface="Arial"/>
              <a:ea typeface="Arial"/>
              <a:cs typeface="Arial"/>
              <a:sym typeface="Arial"/>
            </a:endParaRPr>
          </a:p>
          <a:p>
            <a:pPr marL="122936" marR="0" lvl="0" indent="0" algn="l" rtl="0">
              <a:lnSpc>
                <a:spcPct val="100000"/>
              </a:lnSpc>
              <a:spcBef>
                <a:spcPts val="0"/>
              </a:spcBef>
              <a:spcAft>
                <a:spcPts val="0"/>
              </a:spcAft>
              <a:buClr>
                <a:srgbClr val="000000"/>
              </a:buClr>
              <a:buSzPts val="1400"/>
              <a:buFont typeface="Arial"/>
              <a:buNone/>
            </a:pPr>
            <a:r>
              <a:rPr lang="en-IN" sz="1400" b="0" i="0" u="none" strike="noStrike" cap="none">
                <a:solidFill>
                  <a:schemeClr val="dk1"/>
                </a:solidFill>
                <a:latin typeface="Times New Roman"/>
                <a:ea typeface="Times New Roman"/>
                <a:cs typeface="Times New Roman"/>
                <a:sym typeface="Times New Roman"/>
              </a:rPr>
              <a:t>         &lt;/tr&gt;</a:t>
            </a:r>
            <a:endParaRPr sz="1000" b="0" i="0" u="none" strike="noStrike" cap="none">
              <a:solidFill>
                <a:srgbClr val="000000"/>
              </a:solidFill>
              <a:latin typeface="Arial"/>
              <a:ea typeface="Arial"/>
              <a:cs typeface="Arial"/>
              <a:sym typeface="Arial"/>
            </a:endParaRPr>
          </a:p>
          <a:p>
            <a:pPr marL="122936" marR="0" lvl="0" indent="0" algn="l" rtl="0">
              <a:lnSpc>
                <a:spcPct val="100000"/>
              </a:lnSpc>
              <a:spcBef>
                <a:spcPts val="0"/>
              </a:spcBef>
              <a:spcAft>
                <a:spcPts val="0"/>
              </a:spcAft>
              <a:buClr>
                <a:srgbClr val="000000"/>
              </a:buClr>
              <a:buSzPts val="1400"/>
              <a:buFont typeface="Arial"/>
              <a:buNone/>
            </a:pPr>
            <a:r>
              <a:rPr lang="en-IN" sz="1400" b="0" i="0" u="none" strike="noStrike" cap="none">
                <a:solidFill>
                  <a:schemeClr val="dk1"/>
                </a:solidFill>
                <a:latin typeface="Times New Roman"/>
                <a:ea typeface="Times New Roman"/>
                <a:cs typeface="Times New Roman"/>
                <a:sym typeface="Times New Roman"/>
              </a:rPr>
              <a:t>         </a:t>
            </a:r>
            <a:endParaRPr sz="1000" b="0" i="0" u="none" strike="noStrike" cap="none">
              <a:solidFill>
                <a:srgbClr val="000000"/>
              </a:solidFill>
              <a:latin typeface="Arial"/>
              <a:ea typeface="Arial"/>
              <a:cs typeface="Arial"/>
              <a:sym typeface="Arial"/>
            </a:endParaRPr>
          </a:p>
          <a:p>
            <a:pPr marL="122936" marR="0" lvl="0" indent="0" algn="l" rtl="0">
              <a:lnSpc>
                <a:spcPct val="100000"/>
              </a:lnSpc>
              <a:spcBef>
                <a:spcPts val="0"/>
              </a:spcBef>
              <a:spcAft>
                <a:spcPts val="0"/>
              </a:spcAft>
              <a:buClr>
                <a:srgbClr val="000000"/>
              </a:buClr>
              <a:buSzPts val="1400"/>
              <a:buFont typeface="Arial"/>
              <a:buNone/>
            </a:pPr>
            <a:r>
              <a:rPr lang="en-IN" sz="1400" b="0" i="0" u="none" strike="noStrike" cap="none">
                <a:solidFill>
                  <a:schemeClr val="dk1"/>
                </a:solidFill>
                <a:latin typeface="Times New Roman"/>
                <a:ea typeface="Times New Roman"/>
                <a:cs typeface="Times New Roman"/>
                <a:sym typeface="Times New Roman"/>
              </a:rPr>
              <a:t>         &lt;tr&gt;</a:t>
            </a:r>
            <a:endParaRPr sz="1000" b="0" i="0" u="none" strike="noStrike" cap="none">
              <a:solidFill>
                <a:srgbClr val="000000"/>
              </a:solidFill>
              <a:latin typeface="Arial"/>
              <a:ea typeface="Arial"/>
              <a:cs typeface="Arial"/>
              <a:sym typeface="Arial"/>
            </a:endParaRPr>
          </a:p>
          <a:p>
            <a:pPr marL="122936" marR="0" lvl="0" indent="0" algn="l" rtl="0">
              <a:lnSpc>
                <a:spcPct val="100000"/>
              </a:lnSpc>
              <a:spcBef>
                <a:spcPts val="0"/>
              </a:spcBef>
              <a:spcAft>
                <a:spcPts val="0"/>
              </a:spcAft>
              <a:buClr>
                <a:srgbClr val="000000"/>
              </a:buClr>
              <a:buSzPts val="1400"/>
              <a:buFont typeface="Arial"/>
              <a:buNone/>
            </a:pPr>
            <a:r>
              <a:rPr lang="en-IN" sz="1400" b="0" i="0" u="none" strike="noStrike" cap="none">
                <a:solidFill>
                  <a:schemeClr val="dk1"/>
                </a:solidFill>
                <a:latin typeface="Times New Roman"/>
                <a:ea typeface="Times New Roman"/>
                <a:cs typeface="Times New Roman"/>
                <a:sym typeface="Times New Roman"/>
              </a:rPr>
              <a:t>            &lt;td&gt;Row 2, Column 1&lt;/td&gt;</a:t>
            </a:r>
            <a:endParaRPr sz="1000" b="0" i="0" u="none" strike="noStrike" cap="none">
              <a:solidFill>
                <a:srgbClr val="000000"/>
              </a:solidFill>
              <a:latin typeface="Arial"/>
              <a:ea typeface="Arial"/>
              <a:cs typeface="Arial"/>
              <a:sym typeface="Arial"/>
            </a:endParaRPr>
          </a:p>
          <a:p>
            <a:pPr marL="122936" marR="0" lvl="0" indent="0" algn="l" rtl="0">
              <a:lnSpc>
                <a:spcPct val="100000"/>
              </a:lnSpc>
              <a:spcBef>
                <a:spcPts val="0"/>
              </a:spcBef>
              <a:spcAft>
                <a:spcPts val="0"/>
              </a:spcAft>
              <a:buClr>
                <a:srgbClr val="000000"/>
              </a:buClr>
              <a:buSzPts val="1400"/>
              <a:buFont typeface="Arial"/>
              <a:buNone/>
            </a:pPr>
            <a:r>
              <a:rPr lang="en-IN" sz="1400" b="0" i="0" u="none" strike="noStrike" cap="none">
                <a:solidFill>
                  <a:schemeClr val="dk1"/>
                </a:solidFill>
                <a:latin typeface="Times New Roman"/>
                <a:ea typeface="Times New Roman"/>
                <a:cs typeface="Times New Roman"/>
                <a:sym typeface="Times New Roman"/>
              </a:rPr>
              <a:t>            &lt;td&gt;Row 2, Column 2&lt;/td&gt;</a:t>
            </a:r>
            <a:endParaRPr sz="1000" b="0" i="0" u="none" strike="noStrike" cap="none">
              <a:solidFill>
                <a:srgbClr val="000000"/>
              </a:solidFill>
              <a:latin typeface="Arial"/>
              <a:ea typeface="Arial"/>
              <a:cs typeface="Arial"/>
              <a:sym typeface="Arial"/>
            </a:endParaRPr>
          </a:p>
          <a:p>
            <a:pPr marL="122936" marR="0" lvl="0" indent="0" algn="l" rtl="0">
              <a:lnSpc>
                <a:spcPct val="100000"/>
              </a:lnSpc>
              <a:spcBef>
                <a:spcPts val="0"/>
              </a:spcBef>
              <a:spcAft>
                <a:spcPts val="0"/>
              </a:spcAft>
              <a:buClr>
                <a:srgbClr val="000000"/>
              </a:buClr>
              <a:buSzPts val="1400"/>
              <a:buFont typeface="Arial"/>
              <a:buNone/>
            </a:pPr>
            <a:r>
              <a:rPr lang="en-IN" sz="1400" b="0" i="0" u="none" strike="noStrike" cap="none">
                <a:solidFill>
                  <a:schemeClr val="dk1"/>
                </a:solidFill>
                <a:latin typeface="Times New Roman"/>
                <a:ea typeface="Times New Roman"/>
                <a:cs typeface="Times New Roman"/>
                <a:sym typeface="Times New Roman"/>
              </a:rPr>
              <a:t>         &lt;/tr&gt;</a:t>
            </a:r>
            <a:endParaRPr sz="1000" b="0" i="0" u="none" strike="noStrike" cap="none">
              <a:solidFill>
                <a:srgbClr val="000000"/>
              </a:solidFill>
              <a:latin typeface="Arial"/>
              <a:ea typeface="Arial"/>
              <a:cs typeface="Arial"/>
              <a:sym typeface="Arial"/>
            </a:endParaRPr>
          </a:p>
          <a:p>
            <a:pPr marL="122936" marR="0" lvl="0" indent="0" algn="l" rtl="0">
              <a:lnSpc>
                <a:spcPct val="100000"/>
              </a:lnSpc>
              <a:spcBef>
                <a:spcPts val="0"/>
              </a:spcBef>
              <a:spcAft>
                <a:spcPts val="0"/>
              </a:spcAft>
              <a:buClr>
                <a:srgbClr val="000000"/>
              </a:buClr>
              <a:buSzPts val="1400"/>
              <a:buFont typeface="Arial"/>
              <a:buNone/>
            </a:pPr>
            <a:r>
              <a:rPr lang="en-IN" sz="1400" b="0" i="0" u="none" strike="noStrike" cap="none">
                <a:solidFill>
                  <a:schemeClr val="dk1"/>
                </a:solidFill>
                <a:latin typeface="Times New Roman"/>
                <a:ea typeface="Times New Roman"/>
                <a:cs typeface="Times New Roman"/>
                <a:sym typeface="Times New Roman"/>
              </a:rPr>
              <a:t>      &lt;/table&gt;</a:t>
            </a:r>
            <a:endParaRPr sz="1000" b="0" i="0" u="none" strike="noStrike" cap="none">
              <a:solidFill>
                <a:srgbClr val="000000"/>
              </a:solidFill>
              <a:latin typeface="Arial"/>
              <a:ea typeface="Arial"/>
              <a:cs typeface="Arial"/>
              <a:sym typeface="Arial"/>
            </a:endParaRPr>
          </a:p>
          <a:p>
            <a:pPr marL="122936" marR="0" lvl="0" indent="0" algn="l" rtl="0">
              <a:lnSpc>
                <a:spcPct val="100000"/>
              </a:lnSpc>
              <a:spcBef>
                <a:spcPts val="0"/>
              </a:spcBef>
              <a:spcAft>
                <a:spcPts val="0"/>
              </a:spcAft>
              <a:buClr>
                <a:srgbClr val="000000"/>
              </a:buClr>
              <a:buSzPts val="1400"/>
              <a:buFont typeface="Arial"/>
              <a:buNone/>
            </a:pPr>
            <a:r>
              <a:rPr lang="en-IN" sz="1400" b="0" i="0" u="none" strike="noStrike" cap="none">
                <a:solidFill>
                  <a:schemeClr val="dk1"/>
                </a:solidFill>
                <a:latin typeface="Times New Roman"/>
                <a:ea typeface="Times New Roman"/>
                <a:cs typeface="Times New Roman"/>
                <a:sym typeface="Times New Roman"/>
              </a:rPr>
              <a:t>   &lt;/body&gt;</a:t>
            </a:r>
            <a:endParaRPr sz="1000" b="0" i="0" u="none" strike="noStrike" cap="none">
              <a:solidFill>
                <a:srgbClr val="000000"/>
              </a:solidFill>
              <a:latin typeface="Arial"/>
              <a:ea typeface="Arial"/>
              <a:cs typeface="Arial"/>
              <a:sym typeface="Arial"/>
            </a:endParaRPr>
          </a:p>
          <a:p>
            <a:pPr marL="122936" marR="0" lvl="0" indent="0" algn="l" rtl="0">
              <a:lnSpc>
                <a:spcPct val="100000"/>
              </a:lnSpc>
              <a:spcBef>
                <a:spcPts val="0"/>
              </a:spcBef>
              <a:spcAft>
                <a:spcPts val="0"/>
              </a:spcAft>
              <a:buClr>
                <a:srgbClr val="000000"/>
              </a:buClr>
              <a:buSzPts val="1400"/>
              <a:buFont typeface="Arial"/>
              <a:buNone/>
            </a:pPr>
            <a:r>
              <a:rPr lang="en-IN" sz="1400" b="0" i="0" u="none" strike="noStrike" cap="none">
                <a:solidFill>
                  <a:schemeClr val="dk1"/>
                </a:solidFill>
                <a:latin typeface="Times New Roman"/>
                <a:ea typeface="Times New Roman"/>
                <a:cs typeface="Times New Roman"/>
                <a:sym typeface="Times New Roman"/>
              </a:rPr>
              <a:t>	</a:t>
            </a:r>
            <a:endParaRPr sz="1000" b="0" i="0" u="none" strike="noStrike" cap="none">
              <a:solidFill>
                <a:srgbClr val="000000"/>
              </a:solidFill>
              <a:latin typeface="Arial"/>
              <a:ea typeface="Arial"/>
              <a:cs typeface="Arial"/>
              <a:sym typeface="Arial"/>
            </a:endParaRPr>
          </a:p>
          <a:p>
            <a:pPr marL="122936" marR="0" lvl="0" indent="0" algn="l" rtl="0">
              <a:lnSpc>
                <a:spcPct val="100000"/>
              </a:lnSpc>
              <a:spcBef>
                <a:spcPts val="0"/>
              </a:spcBef>
              <a:spcAft>
                <a:spcPts val="0"/>
              </a:spcAft>
              <a:buClr>
                <a:srgbClr val="000000"/>
              </a:buClr>
              <a:buSzPts val="1400"/>
              <a:buFont typeface="Arial"/>
              <a:buNone/>
            </a:pPr>
            <a:r>
              <a:rPr lang="en-IN" sz="1400" b="0" i="0" u="none" strike="noStrike" cap="none">
                <a:solidFill>
                  <a:schemeClr val="dk1"/>
                </a:solidFill>
                <a:latin typeface="Times New Roman"/>
                <a:ea typeface="Times New Roman"/>
                <a:cs typeface="Times New Roman"/>
                <a:sym typeface="Times New Roman"/>
              </a:rPr>
              <a:t>&lt;/html&gt;</a:t>
            </a:r>
            <a:endParaRPr sz="1000" b="0" i="0" u="none" strike="noStrike" cap="none">
              <a:solidFill>
                <a:srgbClr val="000000"/>
              </a:solidFill>
              <a:latin typeface="Arial"/>
              <a:ea typeface="Arial"/>
              <a:cs typeface="Arial"/>
              <a:sym typeface="Arial"/>
            </a:endParaRPr>
          </a:p>
        </p:txBody>
      </p:sp>
      <p:sp>
        <p:nvSpPr>
          <p:cNvPr id="534" name="Google Shape;534;p70"/>
          <p:cNvSpPr/>
          <p:nvPr/>
        </p:nvSpPr>
        <p:spPr>
          <a:xfrm>
            <a:off x="27709" y="1371600"/>
            <a:ext cx="4870174" cy="2295340"/>
          </a:xfrm>
          <a:prstGeom prst="rect">
            <a:avLst/>
          </a:prstGeom>
          <a:noFill/>
          <a:ln>
            <a:noFill/>
          </a:ln>
        </p:spPr>
        <p:txBody>
          <a:bodyPr spcFirstLastPara="1" wrap="square" lIns="59400" tIns="29700" rIns="59400" bIns="29700" anchor="t" anchorCtr="0">
            <a:spAutoFit/>
          </a:bodyPr>
          <a:lstStyle/>
          <a:p>
            <a:pPr marL="221456" marR="0" lvl="0" indent="-214313" algn="l" rtl="0">
              <a:lnSpc>
                <a:spcPct val="107000"/>
              </a:lnSpc>
              <a:spcBef>
                <a:spcPts val="0"/>
              </a:spcBef>
              <a:spcAft>
                <a:spcPts val="0"/>
              </a:spcAft>
              <a:buClr>
                <a:schemeClr val="dk1"/>
              </a:buClr>
              <a:buSzPts val="1350"/>
              <a:buFont typeface="Noto Sans Symbols"/>
              <a:buChar char="▪"/>
            </a:pPr>
            <a:r>
              <a:rPr lang="en-IN" sz="1350" b="0" i="0" u="none" strike="noStrike" cap="none">
                <a:solidFill>
                  <a:schemeClr val="dk1"/>
                </a:solidFill>
                <a:latin typeface="Calibri"/>
                <a:ea typeface="Calibri"/>
                <a:cs typeface="Calibri"/>
                <a:sym typeface="Calibri"/>
              </a:rPr>
              <a:t>We can set a table</a:t>
            </a:r>
            <a:r>
              <a:rPr lang="en-IN" sz="1350" b="1" i="0" u="none" strike="noStrike" cap="none">
                <a:solidFill>
                  <a:schemeClr val="dk1"/>
                </a:solidFill>
                <a:latin typeface="Calibri"/>
                <a:ea typeface="Calibri"/>
                <a:cs typeface="Calibri"/>
                <a:sym typeface="Calibri"/>
              </a:rPr>
              <a:t> width </a:t>
            </a:r>
            <a:r>
              <a:rPr lang="en-IN" sz="1350" b="0" i="0" u="none" strike="noStrike" cap="none">
                <a:solidFill>
                  <a:schemeClr val="dk1"/>
                </a:solidFill>
                <a:latin typeface="Calibri"/>
                <a:ea typeface="Calibri"/>
                <a:cs typeface="Calibri"/>
                <a:sym typeface="Calibri"/>
              </a:rPr>
              <a:t>and </a:t>
            </a:r>
            <a:r>
              <a:rPr lang="en-IN" sz="1350" b="1" i="0" u="none" strike="noStrike" cap="none">
                <a:solidFill>
                  <a:schemeClr val="dk1"/>
                </a:solidFill>
                <a:latin typeface="Calibri"/>
                <a:ea typeface="Calibri"/>
                <a:cs typeface="Calibri"/>
                <a:sym typeface="Calibri"/>
              </a:rPr>
              <a:t>height</a:t>
            </a:r>
            <a:r>
              <a:rPr lang="en-IN" sz="1350" b="0" i="0" u="none" strike="noStrike" cap="none">
                <a:solidFill>
                  <a:schemeClr val="dk1"/>
                </a:solidFill>
                <a:latin typeface="Calibri"/>
                <a:ea typeface="Calibri"/>
                <a:cs typeface="Calibri"/>
                <a:sym typeface="Calibri"/>
              </a:rPr>
              <a:t> using </a:t>
            </a:r>
            <a:r>
              <a:rPr lang="en-IN" sz="1350" b="1" i="0" u="none" strike="noStrike" cap="none">
                <a:solidFill>
                  <a:schemeClr val="dk1"/>
                </a:solidFill>
                <a:latin typeface="Calibri"/>
                <a:ea typeface="Calibri"/>
                <a:cs typeface="Calibri"/>
                <a:sym typeface="Calibri"/>
              </a:rPr>
              <a:t>width</a:t>
            </a:r>
            <a:r>
              <a:rPr lang="en-IN" sz="1350" b="0" i="0" u="none" strike="noStrike" cap="none">
                <a:solidFill>
                  <a:schemeClr val="dk1"/>
                </a:solidFill>
                <a:latin typeface="Calibri"/>
                <a:ea typeface="Calibri"/>
                <a:cs typeface="Calibri"/>
                <a:sym typeface="Calibri"/>
              </a:rPr>
              <a:t> and </a:t>
            </a:r>
            <a:r>
              <a:rPr lang="en-IN" sz="1350" b="1" i="0" u="none" strike="noStrike" cap="none">
                <a:solidFill>
                  <a:schemeClr val="dk1"/>
                </a:solidFill>
                <a:latin typeface="Calibri"/>
                <a:ea typeface="Calibri"/>
                <a:cs typeface="Calibri"/>
                <a:sym typeface="Calibri"/>
              </a:rPr>
              <a:t>height</a:t>
            </a:r>
            <a:r>
              <a:rPr lang="en-IN" sz="1350" b="0" i="0" u="none" strike="noStrike" cap="none">
                <a:solidFill>
                  <a:schemeClr val="dk1"/>
                </a:solidFill>
                <a:latin typeface="Calibri"/>
                <a:ea typeface="Calibri"/>
                <a:cs typeface="Calibri"/>
                <a:sym typeface="Calibri"/>
              </a:rPr>
              <a:t> attributes. </a:t>
            </a:r>
            <a:endParaRPr sz="1400" b="0" i="0" u="none" strike="noStrike" cap="none">
              <a:solidFill>
                <a:srgbClr val="000000"/>
              </a:solidFill>
              <a:latin typeface="Arial"/>
              <a:ea typeface="Arial"/>
              <a:cs typeface="Arial"/>
              <a:sym typeface="Arial"/>
            </a:endParaRPr>
          </a:p>
          <a:p>
            <a:pPr marL="221456" marR="0" lvl="0" indent="-214313" algn="l" rtl="0">
              <a:lnSpc>
                <a:spcPct val="107000"/>
              </a:lnSpc>
              <a:spcBef>
                <a:spcPts val="0"/>
              </a:spcBef>
              <a:spcAft>
                <a:spcPts val="0"/>
              </a:spcAft>
              <a:buClr>
                <a:schemeClr val="dk1"/>
              </a:buClr>
              <a:buSzPts val="1350"/>
              <a:buFont typeface="Noto Sans Symbols"/>
              <a:buChar char="▪"/>
            </a:pPr>
            <a:r>
              <a:rPr lang="en-IN" sz="1350" b="0" i="0" u="none" strike="noStrike" cap="none">
                <a:solidFill>
                  <a:schemeClr val="dk1"/>
                </a:solidFill>
                <a:latin typeface="Calibri"/>
                <a:ea typeface="Calibri"/>
                <a:cs typeface="Calibri"/>
                <a:sym typeface="Calibri"/>
              </a:rPr>
              <a:t>Specify table width or height in terms of </a:t>
            </a:r>
            <a:r>
              <a:rPr lang="en-IN" sz="1350" b="1" i="0" u="none" strike="noStrike" cap="none">
                <a:solidFill>
                  <a:schemeClr val="dk1"/>
                </a:solidFill>
                <a:latin typeface="Calibri"/>
                <a:ea typeface="Calibri"/>
                <a:cs typeface="Calibri"/>
                <a:sym typeface="Calibri"/>
              </a:rPr>
              <a:t>pixels or in terms of percentage</a:t>
            </a:r>
            <a:r>
              <a:rPr lang="en-IN" sz="1350" b="0" i="0" u="none" strike="noStrike" cap="none">
                <a:solidFill>
                  <a:schemeClr val="dk1"/>
                </a:solidFill>
                <a:latin typeface="Calibri"/>
                <a:ea typeface="Calibri"/>
                <a:cs typeface="Calibri"/>
                <a:sym typeface="Calibri"/>
              </a:rPr>
              <a:t> of available screen area.</a:t>
            </a:r>
            <a:endParaRPr sz="1400" b="0" i="0" u="none" strike="noStrike" cap="none">
              <a:solidFill>
                <a:srgbClr val="000000"/>
              </a:solidFill>
              <a:latin typeface="Arial"/>
              <a:ea typeface="Arial"/>
              <a:cs typeface="Arial"/>
              <a:sym typeface="Arial"/>
            </a:endParaRPr>
          </a:p>
          <a:p>
            <a:pPr marL="9525" marR="0" lvl="0" indent="0" algn="l" rtl="0">
              <a:lnSpc>
                <a:spcPct val="107000"/>
              </a:lnSpc>
              <a:spcBef>
                <a:spcPts val="0"/>
              </a:spcBef>
              <a:spcAft>
                <a:spcPts val="0"/>
              </a:spcAft>
              <a:buClr>
                <a:srgbClr val="C00000"/>
              </a:buClr>
              <a:buSzPts val="1575"/>
              <a:buFont typeface="Arial"/>
              <a:buNone/>
            </a:pPr>
            <a:r>
              <a:rPr lang="en-IN" sz="1575" b="1" i="0" u="none" strike="noStrike" cap="none">
                <a:solidFill>
                  <a:srgbClr val="C00000"/>
                </a:solidFill>
                <a:latin typeface="Times New Roman"/>
                <a:ea typeface="Times New Roman"/>
                <a:cs typeface="Times New Roman"/>
                <a:sym typeface="Times New Roman"/>
              </a:rPr>
              <a:t>Table Caption</a:t>
            </a:r>
            <a:endParaRPr sz="1400" b="0" i="0" u="none" strike="noStrike" cap="none">
              <a:solidFill>
                <a:srgbClr val="000000"/>
              </a:solidFill>
              <a:latin typeface="Arial"/>
              <a:ea typeface="Arial"/>
              <a:cs typeface="Arial"/>
              <a:sym typeface="Arial"/>
            </a:endParaRPr>
          </a:p>
          <a:p>
            <a:pPr marL="221456" marR="0" lvl="0" indent="-214313" algn="l" rtl="0">
              <a:lnSpc>
                <a:spcPct val="107000"/>
              </a:lnSpc>
              <a:spcBef>
                <a:spcPts val="0"/>
              </a:spcBef>
              <a:spcAft>
                <a:spcPts val="0"/>
              </a:spcAft>
              <a:buClr>
                <a:schemeClr val="dk1"/>
              </a:buClr>
              <a:buSzPts val="1350"/>
              <a:buFont typeface="Noto Sans Symbols"/>
              <a:buChar char="▪"/>
            </a:pPr>
            <a:r>
              <a:rPr lang="en-IN" sz="1350" b="0" i="0" u="none" strike="noStrike" cap="none">
                <a:solidFill>
                  <a:schemeClr val="dk1"/>
                </a:solidFill>
                <a:latin typeface="Calibri"/>
                <a:ea typeface="Calibri"/>
                <a:cs typeface="Calibri"/>
                <a:sym typeface="Calibri"/>
              </a:rPr>
              <a:t>The caption tag will serve as a title or explanation for the table and it shows up at the top of the table. This tag is deprecated in newer version of HTML/XHTML</a:t>
            </a:r>
            <a:endParaRPr sz="1400" b="0" i="0" u="none" strike="noStrike" cap="none">
              <a:solidFill>
                <a:srgbClr val="000000"/>
              </a:solidFill>
              <a:latin typeface="Arial"/>
              <a:ea typeface="Arial"/>
              <a:cs typeface="Arial"/>
              <a:sym typeface="Arial"/>
            </a:endParaRPr>
          </a:p>
          <a:p>
            <a:pPr marL="9525" marR="0" lvl="0" indent="0" algn="l" rtl="0">
              <a:lnSpc>
                <a:spcPct val="107000"/>
              </a:lnSpc>
              <a:spcBef>
                <a:spcPts val="0"/>
              </a:spcBef>
              <a:spcAft>
                <a:spcPts val="0"/>
              </a:spcAft>
              <a:buClr>
                <a:schemeClr val="dk1"/>
              </a:buClr>
              <a:buSzPts val="1275"/>
              <a:buFont typeface="Arial"/>
              <a:buNone/>
            </a:pPr>
            <a:endParaRPr sz="1275" b="0" i="0" u="none" strike="noStrike" cap="none">
              <a:solidFill>
                <a:schemeClr val="dk1"/>
              </a:solidFill>
              <a:latin typeface="Times New Roman"/>
              <a:ea typeface="Times New Roman"/>
              <a:cs typeface="Times New Roman"/>
              <a:sym typeface="Times New Roman"/>
            </a:endParaRPr>
          </a:p>
          <a:p>
            <a:pPr marL="9525" marR="0" lvl="0" indent="0" algn="l" rtl="0">
              <a:lnSpc>
                <a:spcPct val="107000"/>
              </a:lnSpc>
              <a:spcBef>
                <a:spcPts val="0"/>
              </a:spcBef>
              <a:spcAft>
                <a:spcPts val="0"/>
              </a:spcAft>
              <a:buClr>
                <a:schemeClr val="dk1"/>
              </a:buClr>
              <a:buSzPts val="1275"/>
              <a:buFont typeface="Arial"/>
              <a:buNone/>
            </a:pPr>
            <a:endParaRPr sz="1275" b="0" i="0" u="none" strike="noStrike" cap="none">
              <a:solidFill>
                <a:schemeClr val="dk1"/>
              </a:solidFill>
              <a:latin typeface="Times New Roman"/>
              <a:ea typeface="Times New Roman"/>
              <a:cs typeface="Times New Roman"/>
              <a:sym typeface="Times New Roman"/>
            </a:endParaRPr>
          </a:p>
        </p:txBody>
      </p:sp>
      <p:pic>
        <p:nvPicPr>
          <p:cNvPr id="535" name="Google Shape;535;p70"/>
          <p:cNvPicPr preferRelativeResize="0"/>
          <p:nvPr/>
        </p:nvPicPr>
        <p:blipFill rotWithShape="1">
          <a:blip r:embed="rId3">
            <a:alphaModFix/>
          </a:blip>
          <a:srcRect/>
          <a:stretch/>
        </p:blipFill>
        <p:spPr>
          <a:xfrm>
            <a:off x="373084" y="3809466"/>
            <a:ext cx="3513116" cy="1608032"/>
          </a:xfrm>
          <a:prstGeom prst="rect">
            <a:avLst/>
          </a:prstGeom>
          <a:noFill/>
          <a:ln>
            <a:noFill/>
          </a:ln>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539"/>
        <p:cNvGrpSpPr/>
        <p:nvPr/>
      </p:nvGrpSpPr>
      <p:grpSpPr>
        <a:xfrm>
          <a:off x="0" y="0"/>
          <a:ext cx="0" cy="0"/>
          <a:chOff x="0" y="0"/>
          <a:chExt cx="0" cy="0"/>
        </a:xfrm>
      </p:grpSpPr>
      <p:sp>
        <p:nvSpPr>
          <p:cNvPr id="540" name="Google Shape;540;p71"/>
          <p:cNvSpPr txBox="1">
            <a:spLocks noGrp="1"/>
          </p:cNvSpPr>
          <p:nvPr>
            <p:ph type="title"/>
          </p:nvPr>
        </p:nvSpPr>
        <p:spPr>
          <a:xfrm>
            <a:off x="0" y="0"/>
            <a:ext cx="6477000" cy="838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IN" b="1"/>
              <a:t>Define an HTML Table</a:t>
            </a:r>
            <a:endParaRPr/>
          </a:p>
        </p:txBody>
      </p:sp>
      <p:sp>
        <p:nvSpPr>
          <p:cNvPr id="541" name="Google Shape;541;p71"/>
          <p:cNvSpPr txBox="1">
            <a:spLocks noGrp="1"/>
          </p:cNvSpPr>
          <p:nvPr>
            <p:ph type="body" idx="1"/>
          </p:nvPr>
        </p:nvSpPr>
        <p:spPr>
          <a:xfrm>
            <a:off x="457200" y="1371600"/>
            <a:ext cx="8229600" cy="4525963"/>
          </a:xfrm>
          <a:prstGeom prst="rect">
            <a:avLst/>
          </a:prstGeom>
          <a:noFill/>
          <a:ln>
            <a:noFill/>
          </a:ln>
        </p:spPr>
        <p:txBody>
          <a:bodyPr spcFirstLastPara="1" wrap="square" lIns="91425" tIns="45700" rIns="91425" bIns="45700" anchor="t" anchorCtr="0">
            <a:noAutofit/>
          </a:bodyPr>
          <a:lstStyle/>
          <a:p>
            <a:pPr marL="88900" lvl="0" indent="0" algn="l" rtl="0">
              <a:lnSpc>
                <a:spcPct val="100000"/>
              </a:lnSpc>
              <a:spcBef>
                <a:spcPts val="440"/>
              </a:spcBef>
              <a:spcAft>
                <a:spcPts val="0"/>
              </a:spcAft>
              <a:buSzPts val="2200"/>
              <a:buNone/>
            </a:pPr>
            <a:r>
              <a:rPr lang="en-IN" b="1"/>
              <a:t>Code:</a:t>
            </a:r>
            <a:endParaRPr/>
          </a:p>
          <a:p>
            <a:pPr marL="88900" lvl="0" indent="0" algn="l" rtl="0">
              <a:lnSpc>
                <a:spcPct val="100000"/>
              </a:lnSpc>
              <a:spcBef>
                <a:spcPts val="440"/>
              </a:spcBef>
              <a:spcAft>
                <a:spcPts val="0"/>
              </a:spcAft>
              <a:buSzPts val="2200"/>
              <a:buNone/>
            </a:pPr>
            <a:r>
              <a:rPr lang="en-IN" sz="1600"/>
              <a:t>&lt;table&gt;</a:t>
            </a:r>
            <a:br>
              <a:rPr lang="en-IN" sz="1600"/>
            </a:br>
            <a:r>
              <a:rPr lang="en-IN" sz="1600"/>
              <a:t>  &lt;tr&gt;</a:t>
            </a:r>
            <a:br>
              <a:rPr lang="en-IN" sz="1600"/>
            </a:br>
            <a:r>
              <a:rPr lang="en-IN" sz="1600"/>
              <a:t>    &lt;th&gt;Company&lt;/th&gt;</a:t>
            </a:r>
            <a:br>
              <a:rPr lang="en-IN" sz="1600"/>
            </a:br>
            <a:r>
              <a:rPr lang="en-IN" sz="1600"/>
              <a:t>    &lt;th&gt;Contact&lt;/th&gt;</a:t>
            </a:r>
            <a:br>
              <a:rPr lang="en-IN" sz="1600"/>
            </a:br>
            <a:r>
              <a:rPr lang="en-IN" sz="1600"/>
              <a:t>    &lt;th&gt;Country&lt;/th&gt;</a:t>
            </a:r>
            <a:br>
              <a:rPr lang="en-IN" sz="1600"/>
            </a:br>
            <a:r>
              <a:rPr lang="en-IN" sz="1600"/>
              <a:t>  &lt;/tr&gt;</a:t>
            </a:r>
            <a:br>
              <a:rPr lang="en-IN" sz="1600"/>
            </a:br>
            <a:r>
              <a:rPr lang="en-IN" sz="1600"/>
              <a:t>  &lt;tr&gt;</a:t>
            </a:r>
            <a:br>
              <a:rPr lang="en-IN" sz="1600"/>
            </a:br>
            <a:r>
              <a:rPr lang="en-IN" sz="1600"/>
              <a:t>    &lt;td&gt;Alfreds Futterkiste&lt;/td&gt;</a:t>
            </a:r>
            <a:br>
              <a:rPr lang="en-IN" sz="1600"/>
            </a:br>
            <a:r>
              <a:rPr lang="en-IN" sz="1600"/>
              <a:t>    &lt;td&gt;Maria Anders&lt;/td&gt;</a:t>
            </a:r>
            <a:br>
              <a:rPr lang="en-IN" sz="1600"/>
            </a:br>
            <a:r>
              <a:rPr lang="en-IN" sz="1600"/>
              <a:t>    &lt;td&gt;Germany&lt;/td&gt;</a:t>
            </a:r>
            <a:br>
              <a:rPr lang="en-IN" sz="1600"/>
            </a:br>
            <a:r>
              <a:rPr lang="en-IN" sz="1600"/>
              <a:t>  &lt;/tr&gt;</a:t>
            </a:r>
            <a:br>
              <a:rPr lang="en-IN" sz="1600"/>
            </a:br>
            <a:r>
              <a:rPr lang="en-IN" sz="1600"/>
              <a:t>  &lt;tr&gt;</a:t>
            </a:r>
            <a:br>
              <a:rPr lang="en-IN" sz="1600"/>
            </a:br>
            <a:r>
              <a:rPr lang="en-IN" sz="1600"/>
              <a:t>    &lt;td&gt;Centro comercial Moctezuma&lt;/td&gt;</a:t>
            </a:r>
            <a:br>
              <a:rPr lang="en-IN" sz="1600"/>
            </a:br>
            <a:r>
              <a:rPr lang="en-IN" sz="1600"/>
              <a:t>    &lt;td&gt;Francisco Chang&lt;/td&gt;</a:t>
            </a:r>
            <a:br>
              <a:rPr lang="en-IN" sz="1600"/>
            </a:br>
            <a:r>
              <a:rPr lang="en-IN" sz="1600"/>
              <a:t>    &lt;td&gt;Mexico&lt;/td&gt;</a:t>
            </a:r>
            <a:br>
              <a:rPr lang="en-IN" sz="1600"/>
            </a:br>
            <a:r>
              <a:rPr lang="en-IN" sz="1600"/>
              <a:t>  &lt;/tr&gt;</a:t>
            </a:r>
            <a:br>
              <a:rPr lang="en-IN" sz="1600"/>
            </a:br>
            <a:r>
              <a:rPr lang="en-IN" sz="1600"/>
              <a:t>&lt;/table&gt;</a:t>
            </a:r>
            <a:endParaRPr/>
          </a:p>
        </p:txBody>
      </p:sp>
      <p:pic>
        <p:nvPicPr>
          <p:cNvPr id="542" name="Google Shape;542;p71"/>
          <p:cNvPicPr preferRelativeResize="0"/>
          <p:nvPr/>
        </p:nvPicPr>
        <p:blipFill rotWithShape="1">
          <a:blip r:embed="rId3">
            <a:alphaModFix/>
          </a:blip>
          <a:srcRect t="25088"/>
          <a:stretch/>
        </p:blipFill>
        <p:spPr>
          <a:xfrm>
            <a:off x="3314195" y="3172165"/>
            <a:ext cx="5829805" cy="924831"/>
          </a:xfrm>
          <a:prstGeom prst="rect">
            <a:avLst/>
          </a:prstGeom>
          <a:noFill/>
          <a:ln>
            <a:noFill/>
          </a:ln>
        </p:spPr>
      </p:pic>
      <p:sp>
        <p:nvSpPr>
          <p:cNvPr id="543" name="Google Shape;543;p71"/>
          <p:cNvSpPr txBox="1"/>
          <p:nvPr/>
        </p:nvSpPr>
        <p:spPr>
          <a:xfrm>
            <a:off x="3633019" y="2536133"/>
            <a:ext cx="1877961"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IN" sz="1800" b="1" i="0" u="none" strike="noStrike" cap="none">
                <a:solidFill>
                  <a:srgbClr val="000000"/>
                </a:solidFill>
                <a:latin typeface="Times New Roman"/>
                <a:ea typeface="Times New Roman"/>
                <a:cs typeface="Times New Roman"/>
                <a:sym typeface="Times New Roman"/>
              </a:rPr>
              <a:t>Output:</a:t>
            </a:r>
            <a:endParaRPr sz="1800" b="1" i="0" u="none" strike="noStrike" cap="none">
              <a:solidFill>
                <a:srgbClr val="000000"/>
              </a:solidFill>
              <a:latin typeface="Times New Roman"/>
              <a:ea typeface="Times New Roman"/>
              <a:cs typeface="Times New Roman"/>
              <a:sym typeface="Times New Roman"/>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547"/>
        <p:cNvGrpSpPr/>
        <p:nvPr/>
      </p:nvGrpSpPr>
      <p:grpSpPr>
        <a:xfrm>
          <a:off x="0" y="0"/>
          <a:ext cx="0" cy="0"/>
          <a:chOff x="0" y="0"/>
          <a:chExt cx="0" cy="0"/>
        </a:xfrm>
      </p:grpSpPr>
      <p:sp>
        <p:nvSpPr>
          <p:cNvPr id="548" name="Google Shape;548;p72"/>
          <p:cNvSpPr txBox="1">
            <a:spLocks noGrp="1"/>
          </p:cNvSpPr>
          <p:nvPr>
            <p:ph type="title"/>
          </p:nvPr>
        </p:nvSpPr>
        <p:spPr>
          <a:xfrm>
            <a:off x="0" y="0"/>
            <a:ext cx="6477000" cy="838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IN" b="1"/>
              <a:t>Table Cells</a:t>
            </a:r>
            <a:endParaRPr/>
          </a:p>
        </p:txBody>
      </p:sp>
      <p:sp>
        <p:nvSpPr>
          <p:cNvPr id="549" name="Google Shape;549;p72"/>
          <p:cNvSpPr txBox="1">
            <a:spLocks noGrp="1"/>
          </p:cNvSpPr>
          <p:nvPr>
            <p:ph type="body" idx="1"/>
          </p:nvPr>
        </p:nvSpPr>
        <p:spPr>
          <a:xfrm>
            <a:off x="457200" y="1371600"/>
            <a:ext cx="8229600" cy="4525963"/>
          </a:xfrm>
          <a:prstGeom prst="rect">
            <a:avLst/>
          </a:prstGeom>
          <a:noFill/>
          <a:ln>
            <a:noFill/>
          </a:ln>
        </p:spPr>
        <p:txBody>
          <a:bodyPr spcFirstLastPara="1" wrap="square" lIns="91425" tIns="45700" rIns="91425" bIns="45700" anchor="t" anchorCtr="0">
            <a:noAutofit/>
          </a:bodyPr>
          <a:lstStyle/>
          <a:p>
            <a:pPr marL="88900" lvl="0" indent="0" algn="l" rtl="0">
              <a:lnSpc>
                <a:spcPct val="100000"/>
              </a:lnSpc>
              <a:spcBef>
                <a:spcPts val="440"/>
              </a:spcBef>
              <a:spcAft>
                <a:spcPts val="0"/>
              </a:spcAft>
              <a:buSzPts val="2200"/>
              <a:buNone/>
            </a:pPr>
            <a:r>
              <a:rPr lang="en-IN"/>
              <a:t>Each table cell is defined by a &lt;td&gt; and a &lt;/td&gt; tag.</a:t>
            </a:r>
            <a:endParaRPr/>
          </a:p>
          <a:p>
            <a:pPr marL="88900" lvl="0" indent="0" algn="l" rtl="0">
              <a:lnSpc>
                <a:spcPct val="100000"/>
              </a:lnSpc>
              <a:spcBef>
                <a:spcPts val="440"/>
              </a:spcBef>
              <a:spcAft>
                <a:spcPts val="0"/>
              </a:spcAft>
              <a:buSzPts val="2200"/>
              <a:buNone/>
            </a:pPr>
            <a:r>
              <a:rPr lang="en-IN"/>
              <a:t>td stands for table data.</a:t>
            </a:r>
            <a:endParaRPr/>
          </a:p>
          <a:p>
            <a:pPr marL="88900" lvl="0" indent="0" algn="l" rtl="0">
              <a:lnSpc>
                <a:spcPct val="100000"/>
              </a:lnSpc>
              <a:spcBef>
                <a:spcPts val="440"/>
              </a:spcBef>
              <a:spcAft>
                <a:spcPts val="0"/>
              </a:spcAft>
              <a:buSzPts val="2200"/>
              <a:buNone/>
            </a:pPr>
            <a:r>
              <a:rPr lang="en-IN" b="1"/>
              <a:t>Code:</a:t>
            </a:r>
            <a:endParaRPr/>
          </a:p>
          <a:p>
            <a:pPr marL="88900" lvl="0" indent="0" algn="l" rtl="0">
              <a:lnSpc>
                <a:spcPct val="100000"/>
              </a:lnSpc>
              <a:spcBef>
                <a:spcPts val="440"/>
              </a:spcBef>
              <a:spcAft>
                <a:spcPts val="0"/>
              </a:spcAft>
              <a:buSzPts val="2200"/>
              <a:buNone/>
            </a:pPr>
            <a:r>
              <a:rPr lang="en-IN" sz="1800"/>
              <a:t>&lt;table&gt;</a:t>
            </a:r>
            <a:br>
              <a:rPr lang="en-IN" sz="1800"/>
            </a:br>
            <a:r>
              <a:rPr lang="en-IN" sz="1800"/>
              <a:t>  &lt;tr&gt;</a:t>
            </a:r>
            <a:br>
              <a:rPr lang="en-IN" sz="1800"/>
            </a:br>
            <a:r>
              <a:rPr lang="en-IN" sz="1800"/>
              <a:t>    &lt;td&gt;Emil&lt;/td&gt;</a:t>
            </a:r>
            <a:br>
              <a:rPr lang="en-IN" sz="1800"/>
            </a:br>
            <a:r>
              <a:rPr lang="en-IN" sz="1800"/>
              <a:t>    &lt;td&gt;Tobias&lt;/td&gt;</a:t>
            </a:r>
            <a:br>
              <a:rPr lang="en-IN" sz="1800"/>
            </a:br>
            <a:r>
              <a:rPr lang="en-IN" sz="1800"/>
              <a:t>    &lt;td&gt;Linus&lt;/td&gt;</a:t>
            </a:r>
            <a:br>
              <a:rPr lang="en-IN" sz="1800"/>
            </a:br>
            <a:r>
              <a:rPr lang="en-IN" sz="1800"/>
              <a:t>  &lt;/tr&gt;</a:t>
            </a:r>
            <a:br>
              <a:rPr lang="en-IN" sz="1800"/>
            </a:br>
            <a:r>
              <a:rPr lang="en-IN" sz="1800"/>
              <a:t>&lt;/table&gt;</a:t>
            </a:r>
            <a:endParaRPr/>
          </a:p>
        </p:txBody>
      </p:sp>
      <p:pic>
        <p:nvPicPr>
          <p:cNvPr id="550" name="Google Shape;550;p72"/>
          <p:cNvPicPr preferRelativeResize="0"/>
          <p:nvPr/>
        </p:nvPicPr>
        <p:blipFill rotWithShape="1">
          <a:blip r:embed="rId3">
            <a:alphaModFix/>
          </a:blip>
          <a:srcRect/>
          <a:stretch/>
        </p:blipFill>
        <p:spPr>
          <a:xfrm>
            <a:off x="2603819" y="4782494"/>
            <a:ext cx="5883150" cy="891617"/>
          </a:xfrm>
          <a:prstGeom prst="rect">
            <a:avLst/>
          </a:prstGeom>
          <a:noFill/>
          <a:ln>
            <a:noFill/>
          </a:ln>
        </p:spPr>
      </p:pic>
      <p:sp>
        <p:nvSpPr>
          <p:cNvPr id="551" name="Google Shape;551;p72"/>
          <p:cNvSpPr txBox="1"/>
          <p:nvPr/>
        </p:nvSpPr>
        <p:spPr>
          <a:xfrm>
            <a:off x="2603819" y="4331128"/>
            <a:ext cx="1877961"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IN" sz="1800" b="1" i="0" u="none" strike="noStrike" cap="none">
                <a:solidFill>
                  <a:srgbClr val="000000"/>
                </a:solidFill>
                <a:latin typeface="Times New Roman"/>
                <a:ea typeface="Times New Roman"/>
                <a:cs typeface="Times New Roman"/>
                <a:sym typeface="Times New Roman"/>
              </a:rPr>
              <a:t>Output:</a:t>
            </a:r>
            <a:endParaRPr sz="1800" b="1" i="0" u="none" strike="noStrike" cap="none">
              <a:solidFill>
                <a:srgbClr val="000000"/>
              </a:solidFill>
              <a:latin typeface="Times New Roman"/>
              <a:ea typeface="Times New Roman"/>
              <a:cs typeface="Times New Roman"/>
              <a:sym typeface="Times New Roman"/>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555"/>
        <p:cNvGrpSpPr/>
        <p:nvPr/>
      </p:nvGrpSpPr>
      <p:grpSpPr>
        <a:xfrm>
          <a:off x="0" y="0"/>
          <a:ext cx="0" cy="0"/>
          <a:chOff x="0" y="0"/>
          <a:chExt cx="0" cy="0"/>
        </a:xfrm>
      </p:grpSpPr>
      <p:sp>
        <p:nvSpPr>
          <p:cNvPr id="556" name="Google Shape;556;p73"/>
          <p:cNvSpPr txBox="1">
            <a:spLocks noGrp="1"/>
          </p:cNvSpPr>
          <p:nvPr>
            <p:ph type="title"/>
          </p:nvPr>
        </p:nvSpPr>
        <p:spPr>
          <a:xfrm>
            <a:off x="0" y="0"/>
            <a:ext cx="6477000" cy="838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IN" b="1"/>
              <a:t>Table Rows</a:t>
            </a:r>
            <a:endParaRPr/>
          </a:p>
        </p:txBody>
      </p:sp>
      <p:sp>
        <p:nvSpPr>
          <p:cNvPr id="557" name="Google Shape;557;p73"/>
          <p:cNvSpPr txBox="1">
            <a:spLocks noGrp="1"/>
          </p:cNvSpPr>
          <p:nvPr>
            <p:ph type="body" idx="1"/>
          </p:nvPr>
        </p:nvSpPr>
        <p:spPr>
          <a:xfrm>
            <a:off x="457200" y="1371600"/>
            <a:ext cx="8229600" cy="4525963"/>
          </a:xfrm>
          <a:prstGeom prst="rect">
            <a:avLst/>
          </a:prstGeom>
          <a:noFill/>
          <a:ln>
            <a:noFill/>
          </a:ln>
        </p:spPr>
        <p:txBody>
          <a:bodyPr spcFirstLastPara="1" wrap="square" lIns="91425" tIns="45700" rIns="91425" bIns="45700" anchor="t" anchorCtr="0">
            <a:noAutofit/>
          </a:bodyPr>
          <a:lstStyle/>
          <a:p>
            <a:pPr marL="88900" lvl="0" indent="0" algn="l" rtl="0">
              <a:lnSpc>
                <a:spcPct val="100000"/>
              </a:lnSpc>
              <a:spcBef>
                <a:spcPts val="440"/>
              </a:spcBef>
              <a:spcAft>
                <a:spcPts val="0"/>
              </a:spcAft>
              <a:buSzPts val="2200"/>
              <a:buNone/>
            </a:pPr>
            <a:r>
              <a:rPr lang="en-IN"/>
              <a:t>tr stands for table row.</a:t>
            </a:r>
            <a:endParaRPr/>
          </a:p>
          <a:p>
            <a:pPr marL="88900" lvl="0" indent="0" algn="l" rtl="0">
              <a:lnSpc>
                <a:spcPct val="100000"/>
              </a:lnSpc>
              <a:spcBef>
                <a:spcPts val="440"/>
              </a:spcBef>
              <a:spcAft>
                <a:spcPts val="0"/>
              </a:spcAft>
              <a:buSzPts val="2200"/>
              <a:buNone/>
            </a:pPr>
            <a:r>
              <a:rPr lang="en-IN" b="1"/>
              <a:t>Code:</a:t>
            </a:r>
            <a:endParaRPr/>
          </a:p>
          <a:p>
            <a:pPr marL="88900" lvl="0" indent="0" algn="l" rtl="0">
              <a:lnSpc>
                <a:spcPct val="100000"/>
              </a:lnSpc>
              <a:spcBef>
                <a:spcPts val="440"/>
              </a:spcBef>
              <a:spcAft>
                <a:spcPts val="0"/>
              </a:spcAft>
              <a:buSzPts val="2200"/>
              <a:buNone/>
            </a:pPr>
            <a:r>
              <a:rPr lang="en-IN" sz="1600"/>
              <a:t>&lt;table&gt;</a:t>
            </a:r>
            <a:br>
              <a:rPr lang="en-IN" sz="1600"/>
            </a:br>
            <a:r>
              <a:rPr lang="en-IN" sz="1600"/>
              <a:t>  &lt;tr&gt;</a:t>
            </a:r>
            <a:br>
              <a:rPr lang="en-IN" sz="1600"/>
            </a:br>
            <a:r>
              <a:rPr lang="en-IN" sz="1600"/>
              <a:t>    &lt;td&gt;Emil&lt;/td&gt;</a:t>
            </a:r>
            <a:br>
              <a:rPr lang="en-IN" sz="1600"/>
            </a:br>
            <a:r>
              <a:rPr lang="en-IN" sz="1600"/>
              <a:t>    &lt;td&gt;Tobias&lt;/td&gt;</a:t>
            </a:r>
            <a:br>
              <a:rPr lang="en-IN" sz="1600"/>
            </a:br>
            <a:r>
              <a:rPr lang="en-IN" sz="1600"/>
              <a:t>    &lt;td&gt;Linus&lt;/td&gt;</a:t>
            </a:r>
            <a:br>
              <a:rPr lang="en-IN" sz="1600"/>
            </a:br>
            <a:r>
              <a:rPr lang="en-IN" sz="1600"/>
              <a:t>  &lt;/tr&gt;</a:t>
            </a:r>
            <a:br>
              <a:rPr lang="en-IN" sz="1600"/>
            </a:br>
            <a:r>
              <a:rPr lang="en-IN" sz="1600"/>
              <a:t>  &lt;tr&gt;</a:t>
            </a:r>
            <a:br>
              <a:rPr lang="en-IN" sz="1600"/>
            </a:br>
            <a:r>
              <a:rPr lang="en-IN" sz="1600"/>
              <a:t>    &lt;td&gt;16&lt;/td&gt;</a:t>
            </a:r>
            <a:br>
              <a:rPr lang="en-IN" sz="1600"/>
            </a:br>
            <a:r>
              <a:rPr lang="en-IN" sz="1600"/>
              <a:t>    &lt;td&gt;14&lt;/td&gt;</a:t>
            </a:r>
            <a:br>
              <a:rPr lang="en-IN" sz="1600"/>
            </a:br>
            <a:r>
              <a:rPr lang="en-IN" sz="1600"/>
              <a:t>    &lt;td&gt;10&lt;/td&gt;</a:t>
            </a:r>
            <a:br>
              <a:rPr lang="en-IN" sz="1600"/>
            </a:br>
            <a:r>
              <a:rPr lang="en-IN" sz="1600"/>
              <a:t>  &lt;/tr&gt;</a:t>
            </a:r>
            <a:br>
              <a:rPr lang="en-IN" sz="1600"/>
            </a:br>
            <a:r>
              <a:rPr lang="en-IN" sz="1600"/>
              <a:t>&lt;/table&gt;</a:t>
            </a:r>
            <a:endParaRPr/>
          </a:p>
        </p:txBody>
      </p:sp>
      <p:pic>
        <p:nvPicPr>
          <p:cNvPr id="558" name="Google Shape;558;p73"/>
          <p:cNvPicPr preferRelativeResize="0"/>
          <p:nvPr/>
        </p:nvPicPr>
        <p:blipFill rotWithShape="1">
          <a:blip r:embed="rId3">
            <a:alphaModFix/>
          </a:blip>
          <a:srcRect/>
          <a:stretch/>
        </p:blipFill>
        <p:spPr>
          <a:xfrm>
            <a:off x="2240638" y="5234566"/>
            <a:ext cx="5921253" cy="662997"/>
          </a:xfrm>
          <a:prstGeom prst="rect">
            <a:avLst/>
          </a:prstGeom>
          <a:noFill/>
          <a:ln>
            <a:noFill/>
          </a:ln>
        </p:spPr>
      </p:pic>
      <p:sp>
        <p:nvSpPr>
          <p:cNvPr id="559" name="Google Shape;559;p73"/>
          <p:cNvSpPr txBox="1"/>
          <p:nvPr/>
        </p:nvSpPr>
        <p:spPr>
          <a:xfrm>
            <a:off x="2153264" y="4598534"/>
            <a:ext cx="1877961"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IN" sz="1800" b="1" i="0" u="none" strike="noStrike" cap="none">
                <a:solidFill>
                  <a:srgbClr val="000000"/>
                </a:solidFill>
                <a:latin typeface="Times New Roman"/>
                <a:ea typeface="Times New Roman"/>
                <a:cs typeface="Times New Roman"/>
                <a:sym typeface="Times New Roman"/>
              </a:rPr>
              <a:t>Output:</a:t>
            </a:r>
            <a:endParaRPr sz="1800" b="1" i="0" u="none" strike="noStrike" cap="none">
              <a:solidFill>
                <a:srgbClr val="000000"/>
              </a:solidFill>
              <a:latin typeface="Times New Roman"/>
              <a:ea typeface="Times New Roman"/>
              <a:cs typeface="Times New Roman"/>
              <a:sym typeface="Times New Roman"/>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563"/>
        <p:cNvGrpSpPr/>
        <p:nvPr/>
      </p:nvGrpSpPr>
      <p:grpSpPr>
        <a:xfrm>
          <a:off x="0" y="0"/>
          <a:ext cx="0" cy="0"/>
          <a:chOff x="0" y="0"/>
          <a:chExt cx="0" cy="0"/>
        </a:xfrm>
      </p:grpSpPr>
      <p:sp>
        <p:nvSpPr>
          <p:cNvPr id="564" name="Google Shape;564;p74"/>
          <p:cNvSpPr txBox="1">
            <a:spLocks noGrp="1"/>
          </p:cNvSpPr>
          <p:nvPr>
            <p:ph type="title"/>
          </p:nvPr>
        </p:nvSpPr>
        <p:spPr>
          <a:xfrm>
            <a:off x="0" y="0"/>
            <a:ext cx="6477000" cy="838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IN" b="1"/>
              <a:t>Table Headers</a:t>
            </a:r>
            <a:endParaRPr/>
          </a:p>
        </p:txBody>
      </p:sp>
      <p:sp>
        <p:nvSpPr>
          <p:cNvPr id="565" name="Google Shape;565;p74"/>
          <p:cNvSpPr txBox="1">
            <a:spLocks noGrp="1"/>
          </p:cNvSpPr>
          <p:nvPr>
            <p:ph type="body" idx="1"/>
          </p:nvPr>
        </p:nvSpPr>
        <p:spPr>
          <a:xfrm>
            <a:off x="457200" y="1371600"/>
            <a:ext cx="8229600" cy="4525963"/>
          </a:xfrm>
          <a:prstGeom prst="rect">
            <a:avLst/>
          </a:prstGeom>
          <a:noFill/>
          <a:ln>
            <a:noFill/>
          </a:ln>
        </p:spPr>
        <p:txBody>
          <a:bodyPr spcFirstLastPara="1" wrap="square" lIns="91425" tIns="45700" rIns="91425" bIns="45700" anchor="t" anchorCtr="0">
            <a:noAutofit/>
          </a:bodyPr>
          <a:lstStyle/>
          <a:p>
            <a:pPr marL="88900" lvl="0" indent="0" algn="l" rtl="0">
              <a:lnSpc>
                <a:spcPct val="100000"/>
              </a:lnSpc>
              <a:spcBef>
                <a:spcPts val="440"/>
              </a:spcBef>
              <a:spcAft>
                <a:spcPts val="0"/>
              </a:spcAft>
              <a:buSzPts val="2200"/>
              <a:buNone/>
            </a:pPr>
            <a:r>
              <a:rPr lang="en-IN"/>
              <a:t>th stands for table header.</a:t>
            </a:r>
            <a:endParaRPr/>
          </a:p>
          <a:p>
            <a:pPr marL="88900" lvl="0" indent="0" algn="l" rtl="0">
              <a:lnSpc>
                <a:spcPct val="100000"/>
              </a:lnSpc>
              <a:spcBef>
                <a:spcPts val="440"/>
              </a:spcBef>
              <a:spcAft>
                <a:spcPts val="0"/>
              </a:spcAft>
              <a:buSzPts val="2200"/>
              <a:buNone/>
            </a:pPr>
            <a:r>
              <a:rPr lang="en-IN" b="1"/>
              <a:t>Code:</a:t>
            </a:r>
            <a:endParaRPr/>
          </a:p>
          <a:p>
            <a:pPr marL="88900" lvl="0" indent="0" algn="l" rtl="0">
              <a:lnSpc>
                <a:spcPct val="100000"/>
              </a:lnSpc>
              <a:spcBef>
                <a:spcPts val="440"/>
              </a:spcBef>
              <a:spcAft>
                <a:spcPts val="0"/>
              </a:spcAft>
              <a:buSzPts val="2200"/>
              <a:buNone/>
            </a:pPr>
            <a:r>
              <a:rPr lang="en-IN" sz="1600"/>
              <a:t>&lt;table&gt;</a:t>
            </a:r>
            <a:br>
              <a:rPr lang="en-IN" sz="1600"/>
            </a:br>
            <a:r>
              <a:rPr lang="en-IN" sz="1600"/>
              <a:t>  &lt;tr&gt;</a:t>
            </a:r>
            <a:br>
              <a:rPr lang="en-IN" sz="1600"/>
            </a:br>
            <a:r>
              <a:rPr lang="en-IN" sz="1600"/>
              <a:t>    &lt;th&gt;Person 1&lt;/th&gt;</a:t>
            </a:r>
            <a:br>
              <a:rPr lang="en-IN" sz="1600"/>
            </a:br>
            <a:r>
              <a:rPr lang="en-IN" sz="1600"/>
              <a:t>    &lt;th&gt;Person 2&lt;/th&gt;</a:t>
            </a:r>
            <a:br>
              <a:rPr lang="en-IN" sz="1600"/>
            </a:br>
            <a:r>
              <a:rPr lang="en-IN" sz="1600"/>
              <a:t>    &lt;th&gt;Person 3&lt;/th&gt;</a:t>
            </a:r>
            <a:br>
              <a:rPr lang="en-IN" sz="1600"/>
            </a:br>
            <a:r>
              <a:rPr lang="en-IN" sz="1600"/>
              <a:t>  &lt;/tr&gt;</a:t>
            </a:r>
            <a:br>
              <a:rPr lang="en-IN" sz="1600"/>
            </a:br>
            <a:r>
              <a:rPr lang="en-IN" sz="1600"/>
              <a:t>  &lt;tr&gt;</a:t>
            </a:r>
            <a:br>
              <a:rPr lang="en-IN" sz="1600"/>
            </a:br>
            <a:r>
              <a:rPr lang="en-IN" sz="1600"/>
              <a:t>    &lt;td&gt;Emil&lt;/td&gt;</a:t>
            </a:r>
            <a:br>
              <a:rPr lang="en-IN" sz="1600"/>
            </a:br>
            <a:r>
              <a:rPr lang="en-IN" sz="1600"/>
              <a:t>    &lt;td&gt;Tobias&lt;/td&gt;</a:t>
            </a:r>
            <a:br>
              <a:rPr lang="en-IN" sz="1600"/>
            </a:br>
            <a:r>
              <a:rPr lang="en-IN" sz="1600"/>
              <a:t>    &lt;td&gt;Linus&lt;/td&gt;</a:t>
            </a:r>
            <a:br>
              <a:rPr lang="en-IN" sz="1600"/>
            </a:br>
            <a:r>
              <a:rPr lang="en-IN" sz="1600"/>
              <a:t>  &lt;/tr&gt;</a:t>
            </a:r>
            <a:br>
              <a:rPr lang="en-IN" sz="1600"/>
            </a:br>
            <a:r>
              <a:rPr lang="en-IN" sz="1600"/>
              <a:t>  &lt;tr&gt;</a:t>
            </a:r>
            <a:br>
              <a:rPr lang="en-IN" sz="1600"/>
            </a:br>
            <a:r>
              <a:rPr lang="en-IN" sz="1600"/>
              <a:t>    &lt;td&gt;16&lt;/td&gt;</a:t>
            </a:r>
            <a:br>
              <a:rPr lang="en-IN" sz="1600"/>
            </a:br>
            <a:r>
              <a:rPr lang="en-IN" sz="1600"/>
              <a:t>    &lt;td&gt;14&lt;/td&gt;</a:t>
            </a:r>
            <a:br>
              <a:rPr lang="en-IN" sz="1600"/>
            </a:br>
            <a:r>
              <a:rPr lang="en-IN" sz="1600"/>
              <a:t>    &lt;td&gt;10&lt;/td&gt;</a:t>
            </a:r>
            <a:br>
              <a:rPr lang="en-IN" sz="1600"/>
            </a:br>
            <a:r>
              <a:rPr lang="en-IN" sz="1600"/>
              <a:t>  &lt;/tr&gt;</a:t>
            </a:r>
            <a:br>
              <a:rPr lang="en-IN" sz="1600"/>
            </a:br>
            <a:r>
              <a:rPr lang="en-IN" sz="1600"/>
              <a:t>&lt;/table&gt;</a:t>
            </a:r>
            <a:endParaRPr/>
          </a:p>
          <a:p>
            <a:pPr marL="88900" lvl="0" indent="0" algn="l" rtl="0">
              <a:lnSpc>
                <a:spcPct val="100000"/>
              </a:lnSpc>
              <a:spcBef>
                <a:spcPts val="440"/>
              </a:spcBef>
              <a:spcAft>
                <a:spcPts val="0"/>
              </a:spcAft>
              <a:buSzPts val="2200"/>
              <a:buNone/>
            </a:pPr>
            <a:br>
              <a:rPr lang="en-IN"/>
            </a:br>
            <a:endParaRPr/>
          </a:p>
        </p:txBody>
      </p:sp>
      <p:pic>
        <p:nvPicPr>
          <p:cNvPr id="566" name="Google Shape;566;p74"/>
          <p:cNvPicPr preferRelativeResize="0"/>
          <p:nvPr/>
        </p:nvPicPr>
        <p:blipFill rotWithShape="1">
          <a:blip r:embed="rId3">
            <a:alphaModFix/>
          </a:blip>
          <a:srcRect/>
          <a:stretch/>
        </p:blipFill>
        <p:spPr>
          <a:xfrm>
            <a:off x="2811271" y="4487527"/>
            <a:ext cx="5875529" cy="891617"/>
          </a:xfrm>
          <a:prstGeom prst="rect">
            <a:avLst/>
          </a:prstGeom>
          <a:noFill/>
          <a:ln>
            <a:noFill/>
          </a:ln>
        </p:spPr>
      </p:pic>
      <p:sp>
        <p:nvSpPr>
          <p:cNvPr id="567" name="Google Shape;567;p74"/>
          <p:cNvSpPr txBox="1"/>
          <p:nvPr/>
        </p:nvSpPr>
        <p:spPr>
          <a:xfrm>
            <a:off x="2811271" y="3954127"/>
            <a:ext cx="1877961"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IN" sz="1800" b="1" i="0" u="none" strike="noStrike" cap="none">
                <a:solidFill>
                  <a:srgbClr val="000000"/>
                </a:solidFill>
                <a:latin typeface="Times New Roman"/>
                <a:ea typeface="Times New Roman"/>
                <a:cs typeface="Times New Roman"/>
                <a:sym typeface="Times New Roman"/>
              </a:rPr>
              <a:t>Output:</a:t>
            </a:r>
            <a:endParaRPr sz="1800" b="1" i="0" u="none" strike="noStrike" cap="none">
              <a:solidFill>
                <a:srgbClr val="000000"/>
              </a:solidFill>
              <a:latin typeface="Times New Roman"/>
              <a:ea typeface="Times New Roman"/>
              <a:cs typeface="Times New Roman"/>
              <a:sym typeface="Times New Roman"/>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571"/>
        <p:cNvGrpSpPr/>
        <p:nvPr/>
      </p:nvGrpSpPr>
      <p:grpSpPr>
        <a:xfrm>
          <a:off x="0" y="0"/>
          <a:ext cx="0" cy="0"/>
          <a:chOff x="0" y="0"/>
          <a:chExt cx="0" cy="0"/>
        </a:xfrm>
      </p:grpSpPr>
      <p:sp>
        <p:nvSpPr>
          <p:cNvPr id="572" name="Google Shape;572;p75"/>
          <p:cNvSpPr txBox="1">
            <a:spLocks noGrp="1"/>
          </p:cNvSpPr>
          <p:nvPr>
            <p:ph type="title"/>
          </p:nvPr>
        </p:nvSpPr>
        <p:spPr>
          <a:xfrm>
            <a:off x="0" y="0"/>
            <a:ext cx="6477000" cy="838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IN" b="1"/>
              <a:t> Table Tags</a:t>
            </a:r>
            <a:endParaRPr/>
          </a:p>
        </p:txBody>
      </p:sp>
      <p:graphicFrame>
        <p:nvGraphicFramePr>
          <p:cNvPr id="573" name="Google Shape;573;p75"/>
          <p:cNvGraphicFramePr/>
          <p:nvPr/>
        </p:nvGraphicFramePr>
        <p:xfrm>
          <a:off x="720623" y="1775301"/>
          <a:ext cx="7702750" cy="3718340"/>
        </p:xfrm>
        <a:graphic>
          <a:graphicData uri="http://schemas.openxmlformats.org/drawingml/2006/table">
            <a:tbl>
              <a:tblPr>
                <a:noFill/>
                <a:tableStyleId>{D8F4504F-589A-4DF1-8CD4-15B5E9E6C929}</a:tableStyleId>
              </a:tblPr>
              <a:tblGrid>
                <a:gridCol w="3851375">
                  <a:extLst>
                    <a:ext uri="{9D8B030D-6E8A-4147-A177-3AD203B41FA5}">
                      <a16:colId xmlns:a16="http://schemas.microsoft.com/office/drawing/2014/main" val="20000"/>
                    </a:ext>
                  </a:extLst>
                </a:gridCol>
                <a:gridCol w="3851375">
                  <a:extLst>
                    <a:ext uri="{9D8B030D-6E8A-4147-A177-3AD203B41FA5}">
                      <a16:colId xmlns:a16="http://schemas.microsoft.com/office/drawing/2014/main" val="20001"/>
                    </a:ext>
                  </a:extLst>
                </a:gridCol>
              </a:tblGrid>
              <a:tr h="152400">
                <a:tc>
                  <a:txBody>
                    <a:bodyPr/>
                    <a:lstStyle/>
                    <a:p>
                      <a:pPr marL="0" marR="0" lvl="0" indent="0" algn="l" rtl="0">
                        <a:lnSpc>
                          <a:spcPct val="100000"/>
                        </a:lnSpc>
                        <a:spcBef>
                          <a:spcPts val="0"/>
                        </a:spcBef>
                        <a:spcAft>
                          <a:spcPts val="0"/>
                        </a:spcAft>
                        <a:buClr>
                          <a:srgbClr val="000000"/>
                        </a:buClr>
                        <a:buSzPts val="1200"/>
                        <a:buFont typeface="Arial"/>
                        <a:buNone/>
                      </a:pPr>
                      <a:r>
                        <a:rPr lang="en-IN" sz="1200" b="0" i="0" u="none" strike="noStrike" cap="none">
                          <a:solidFill>
                            <a:srgbClr val="000000"/>
                          </a:solidFill>
                          <a:latin typeface="Quattrocento Sans"/>
                          <a:ea typeface="Quattrocento Sans"/>
                          <a:cs typeface="Quattrocento Sans"/>
                          <a:sym typeface="Quattrocento Sans"/>
                        </a:rPr>
                        <a:t>Tag</a:t>
                      </a:r>
                      <a:endParaRPr/>
                    </a:p>
                  </a:txBody>
                  <a:tcPr marL="121925" marR="60950" marT="60950" marB="60950">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n-IN" sz="1200" b="0" i="0" u="none" strike="noStrike" cap="none">
                          <a:solidFill>
                            <a:srgbClr val="000000"/>
                          </a:solidFill>
                          <a:latin typeface="Quattrocento Sans"/>
                          <a:ea typeface="Quattrocento Sans"/>
                          <a:cs typeface="Quattrocento Sans"/>
                          <a:sym typeface="Quattrocento Sans"/>
                        </a:rPr>
                        <a:t>Description</a:t>
                      </a:r>
                      <a:endParaRPr/>
                    </a:p>
                  </a:txBody>
                  <a:tcPr marL="60950" marR="60950" marT="60950" marB="60950">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solidFill>
                      <a:srgbClr val="FFFFFF"/>
                    </a:solidFill>
                  </a:tcPr>
                </a:tc>
                <a:extLst>
                  <a:ext uri="{0D108BD9-81ED-4DB2-BD59-A6C34878D82A}">
                    <a16:rowId xmlns:a16="http://schemas.microsoft.com/office/drawing/2014/main" val="10000"/>
                  </a:ext>
                </a:extLst>
              </a:tr>
              <a:tr h="152400">
                <a:tc>
                  <a:txBody>
                    <a:bodyPr/>
                    <a:lstStyle/>
                    <a:p>
                      <a:pPr marL="0" marR="0" lvl="0" indent="0" algn="l" rtl="0">
                        <a:lnSpc>
                          <a:spcPct val="100000"/>
                        </a:lnSpc>
                        <a:spcBef>
                          <a:spcPts val="0"/>
                        </a:spcBef>
                        <a:spcAft>
                          <a:spcPts val="0"/>
                        </a:spcAft>
                        <a:buClr>
                          <a:srgbClr val="000000"/>
                        </a:buClr>
                        <a:buSzPts val="1200"/>
                        <a:buFont typeface="Arial"/>
                        <a:buNone/>
                      </a:pPr>
                      <a:r>
                        <a:rPr lang="en-IN" sz="1200" b="0" i="0" u="sng" strike="noStrike" cap="none">
                          <a:solidFill>
                            <a:srgbClr val="000000"/>
                          </a:solidFill>
                          <a:latin typeface="Quattrocento Sans"/>
                          <a:ea typeface="Quattrocento Sans"/>
                          <a:cs typeface="Quattrocento Sans"/>
                          <a:sym typeface="Quattrocento Sans"/>
                          <a:hlinkClick r:id="rId3">
                            <a:extLst>
                              <a:ext uri="{A12FA001-AC4F-418D-AE19-62706E023703}">
                                <ahyp:hlinkClr xmlns:ahyp="http://schemas.microsoft.com/office/drawing/2018/hyperlinkcolor" val="tx"/>
                              </a:ext>
                            </a:extLst>
                          </a:hlinkClick>
                        </a:rPr>
                        <a:t>&lt;table&gt;</a:t>
                      </a:r>
                      <a:endParaRPr sz="1200" b="0" i="0" u="none" strike="noStrike" cap="none">
                        <a:solidFill>
                          <a:srgbClr val="000000"/>
                        </a:solidFill>
                        <a:latin typeface="Quattrocento Sans"/>
                        <a:ea typeface="Quattrocento Sans"/>
                        <a:cs typeface="Quattrocento Sans"/>
                        <a:sym typeface="Quattrocento Sans"/>
                      </a:endParaRPr>
                    </a:p>
                  </a:txBody>
                  <a:tcPr marL="121925" marR="60950" marT="60950" marB="60950">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solidFill>
                      <a:srgbClr val="EBEDEE"/>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n-IN" sz="1200" b="0" i="0" u="none" strike="noStrike" cap="none">
                          <a:solidFill>
                            <a:srgbClr val="000000"/>
                          </a:solidFill>
                          <a:latin typeface="Quattrocento Sans"/>
                          <a:ea typeface="Quattrocento Sans"/>
                          <a:cs typeface="Quattrocento Sans"/>
                          <a:sym typeface="Quattrocento Sans"/>
                        </a:rPr>
                        <a:t>Defines a table</a:t>
                      </a:r>
                      <a:endParaRPr/>
                    </a:p>
                  </a:txBody>
                  <a:tcPr marL="60950" marR="60950" marT="60950" marB="60950">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solidFill>
                      <a:srgbClr val="EBEDEE"/>
                    </a:solidFill>
                  </a:tcPr>
                </a:tc>
                <a:extLst>
                  <a:ext uri="{0D108BD9-81ED-4DB2-BD59-A6C34878D82A}">
                    <a16:rowId xmlns:a16="http://schemas.microsoft.com/office/drawing/2014/main" val="10001"/>
                  </a:ext>
                </a:extLst>
              </a:tr>
              <a:tr h="152400">
                <a:tc>
                  <a:txBody>
                    <a:bodyPr/>
                    <a:lstStyle/>
                    <a:p>
                      <a:pPr marL="0" marR="0" lvl="0" indent="0" algn="l" rtl="0">
                        <a:lnSpc>
                          <a:spcPct val="100000"/>
                        </a:lnSpc>
                        <a:spcBef>
                          <a:spcPts val="0"/>
                        </a:spcBef>
                        <a:spcAft>
                          <a:spcPts val="0"/>
                        </a:spcAft>
                        <a:buClr>
                          <a:srgbClr val="000000"/>
                        </a:buClr>
                        <a:buSzPts val="1200"/>
                        <a:buFont typeface="Arial"/>
                        <a:buNone/>
                      </a:pPr>
                      <a:r>
                        <a:rPr lang="en-IN" sz="1200" b="0" i="0" u="sng" strike="noStrike" cap="none">
                          <a:solidFill>
                            <a:srgbClr val="000000"/>
                          </a:solidFill>
                          <a:latin typeface="Quattrocento Sans"/>
                          <a:ea typeface="Quattrocento Sans"/>
                          <a:cs typeface="Quattrocento Sans"/>
                          <a:sym typeface="Quattrocento Sans"/>
                          <a:hlinkClick r:id="rId4">
                            <a:extLst>
                              <a:ext uri="{A12FA001-AC4F-418D-AE19-62706E023703}">
                                <ahyp:hlinkClr xmlns:ahyp="http://schemas.microsoft.com/office/drawing/2018/hyperlinkcolor" val="tx"/>
                              </a:ext>
                            </a:extLst>
                          </a:hlinkClick>
                        </a:rPr>
                        <a:t>&lt;th&gt;</a:t>
                      </a:r>
                      <a:endParaRPr sz="1200" b="0" i="0" u="none" strike="noStrike" cap="none">
                        <a:solidFill>
                          <a:srgbClr val="000000"/>
                        </a:solidFill>
                        <a:latin typeface="Quattrocento Sans"/>
                        <a:ea typeface="Quattrocento Sans"/>
                        <a:cs typeface="Quattrocento Sans"/>
                        <a:sym typeface="Quattrocento Sans"/>
                      </a:endParaRPr>
                    </a:p>
                  </a:txBody>
                  <a:tcPr marL="121925" marR="60950" marT="60950" marB="60950">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n-IN" sz="1200" b="0" i="0" u="none" strike="noStrike" cap="none">
                          <a:solidFill>
                            <a:srgbClr val="000000"/>
                          </a:solidFill>
                          <a:latin typeface="Quattrocento Sans"/>
                          <a:ea typeface="Quattrocento Sans"/>
                          <a:cs typeface="Quattrocento Sans"/>
                          <a:sym typeface="Quattrocento Sans"/>
                        </a:rPr>
                        <a:t>Defines a header cell in a table</a:t>
                      </a:r>
                      <a:endParaRPr/>
                    </a:p>
                  </a:txBody>
                  <a:tcPr marL="60950" marR="60950" marT="60950" marB="60950">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solidFill>
                      <a:srgbClr val="FFFFFF"/>
                    </a:solidFill>
                  </a:tcPr>
                </a:tc>
                <a:extLst>
                  <a:ext uri="{0D108BD9-81ED-4DB2-BD59-A6C34878D82A}">
                    <a16:rowId xmlns:a16="http://schemas.microsoft.com/office/drawing/2014/main" val="10002"/>
                  </a:ext>
                </a:extLst>
              </a:tr>
              <a:tr h="152400">
                <a:tc>
                  <a:txBody>
                    <a:bodyPr/>
                    <a:lstStyle/>
                    <a:p>
                      <a:pPr marL="0" marR="0" lvl="0" indent="0" algn="l" rtl="0">
                        <a:lnSpc>
                          <a:spcPct val="100000"/>
                        </a:lnSpc>
                        <a:spcBef>
                          <a:spcPts val="0"/>
                        </a:spcBef>
                        <a:spcAft>
                          <a:spcPts val="0"/>
                        </a:spcAft>
                        <a:buClr>
                          <a:srgbClr val="000000"/>
                        </a:buClr>
                        <a:buSzPts val="1200"/>
                        <a:buFont typeface="Arial"/>
                        <a:buNone/>
                      </a:pPr>
                      <a:r>
                        <a:rPr lang="en-IN" sz="1200" b="0" i="0" u="sng" strike="noStrike" cap="none">
                          <a:solidFill>
                            <a:srgbClr val="000000"/>
                          </a:solidFill>
                          <a:latin typeface="Quattrocento Sans"/>
                          <a:ea typeface="Quattrocento Sans"/>
                          <a:cs typeface="Quattrocento Sans"/>
                          <a:sym typeface="Quattrocento Sans"/>
                          <a:hlinkClick r:id="rId5">
                            <a:extLst>
                              <a:ext uri="{A12FA001-AC4F-418D-AE19-62706E023703}">
                                <ahyp:hlinkClr xmlns:ahyp="http://schemas.microsoft.com/office/drawing/2018/hyperlinkcolor" val="tx"/>
                              </a:ext>
                            </a:extLst>
                          </a:hlinkClick>
                        </a:rPr>
                        <a:t>&lt;tr&gt;</a:t>
                      </a:r>
                      <a:endParaRPr sz="1200" b="0" i="0" u="none" strike="noStrike" cap="none">
                        <a:solidFill>
                          <a:srgbClr val="000000"/>
                        </a:solidFill>
                        <a:latin typeface="Quattrocento Sans"/>
                        <a:ea typeface="Quattrocento Sans"/>
                        <a:cs typeface="Quattrocento Sans"/>
                        <a:sym typeface="Quattrocento Sans"/>
                      </a:endParaRPr>
                    </a:p>
                  </a:txBody>
                  <a:tcPr marL="121925" marR="60950" marT="60950" marB="60950">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solidFill>
                      <a:srgbClr val="EBEDEE"/>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n-IN" sz="1200" b="0" i="0" u="none" strike="noStrike" cap="none">
                          <a:solidFill>
                            <a:srgbClr val="000000"/>
                          </a:solidFill>
                          <a:latin typeface="Quattrocento Sans"/>
                          <a:ea typeface="Quattrocento Sans"/>
                          <a:cs typeface="Quattrocento Sans"/>
                          <a:sym typeface="Quattrocento Sans"/>
                        </a:rPr>
                        <a:t>Defines a row in a table</a:t>
                      </a:r>
                      <a:endParaRPr/>
                    </a:p>
                  </a:txBody>
                  <a:tcPr marL="60950" marR="60950" marT="60950" marB="60950">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solidFill>
                      <a:srgbClr val="EBEDEE"/>
                    </a:solidFill>
                  </a:tcPr>
                </a:tc>
                <a:extLst>
                  <a:ext uri="{0D108BD9-81ED-4DB2-BD59-A6C34878D82A}">
                    <a16:rowId xmlns:a16="http://schemas.microsoft.com/office/drawing/2014/main" val="10003"/>
                  </a:ext>
                </a:extLst>
              </a:tr>
              <a:tr h="152400">
                <a:tc>
                  <a:txBody>
                    <a:bodyPr/>
                    <a:lstStyle/>
                    <a:p>
                      <a:pPr marL="0" marR="0" lvl="0" indent="0" algn="l" rtl="0">
                        <a:lnSpc>
                          <a:spcPct val="100000"/>
                        </a:lnSpc>
                        <a:spcBef>
                          <a:spcPts val="0"/>
                        </a:spcBef>
                        <a:spcAft>
                          <a:spcPts val="0"/>
                        </a:spcAft>
                        <a:buClr>
                          <a:srgbClr val="000000"/>
                        </a:buClr>
                        <a:buSzPts val="1200"/>
                        <a:buFont typeface="Arial"/>
                        <a:buNone/>
                      </a:pPr>
                      <a:r>
                        <a:rPr lang="en-IN" sz="1200" b="0" i="0" u="sng" strike="noStrike" cap="none">
                          <a:solidFill>
                            <a:srgbClr val="000000"/>
                          </a:solidFill>
                          <a:latin typeface="Quattrocento Sans"/>
                          <a:ea typeface="Quattrocento Sans"/>
                          <a:cs typeface="Quattrocento Sans"/>
                          <a:sym typeface="Quattrocento Sans"/>
                          <a:hlinkClick r:id="rId6">
                            <a:extLst>
                              <a:ext uri="{A12FA001-AC4F-418D-AE19-62706E023703}">
                                <ahyp:hlinkClr xmlns:ahyp="http://schemas.microsoft.com/office/drawing/2018/hyperlinkcolor" val="tx"/>
                              </a:ext>
                            </a:extLst>
                          </a:hlinkClick>
                        </a:rPr>
                        <a:t>&lt;td&gt;</a:t>
                      </a:r>
                      <a:endParaRPr sz="1200" b="0" i="0" u="none" strike="noStrike" cap="none">
                        <a:solidFill>
                          <a:srgbClr val="000000"/>
                        </a:solidFill>
                        <a:latin typeface="Quattrocento Sans"/>
                        <a:ea typeface="Quattrocento Sans"/>
                        <a:cs typeface="Quattrocento Sans"/>
                        <a:sym typeface="Quattrocento Sans"/>
                      </a:endParaRPr>
                    </a:p>
                  </a:txBody>
                  <a:tcPr marL="121925" marR="60950" marT="60950" marB="60950">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n-IN" sz="1200" b="0" i="0" u="none" strike="noStrike" cap="none">
                          <a:solidFill>
                            <a:srgbClr val="000000"/>
                          </a:solidFill>
                          <a:latin typeface="Quattrocento Sans"/>
                          <a:ea typeface="Quattrocento Sans"/>
                          <a:cs typeface="Quattrocento Sans"/>
                          <a:sym typeface="Quattrocento Sans"/>
                        </a:rPr>
                        <a:t>Defines a cell in a table</a:t>
                      </a:r>
                      <a:endParaRPr/>
                    </a:p>
                  </a:txBody>
                  <a:tcPr marL="60950" marR="60950" marT="60950" marB="60950">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solidFill>
                      <a:srgbClr val="FFFFFF"/>
                    </a:solidFill>
                  </a:tcPr>
                </a:tc>
                <a:extLst>
                  <a:ext uri="{0D108BD9-81ED-4DB2-BD59-A6C34878D82A}">
                    <a16:rowId xmlns:a16="http://schemas.microsoft.com/office/drawing/2014/main" val="10004"/>
                  </a:ext>
                </a:extLst>
              </a:tr>
              <a:tr h="152400">
                <a:tc>
                  <a:txBody>
                    <a:bodyPr/>
                    <a:lstStyle/>
                    <a:p>
                      <a:pPr marL="0" marR="0" lvl="0" indent="0" algn="l" rtl="0">
                        <a:lnSpc>
                          <a:spcPct val="100000"/>
                        </a:lnSpc>
                        <a:spcBef>
                          <a:spcPts val="0"/>
                        </a:spcBef>
                        <a:spcAft>
                          <a:spcPts val="0"/>
                        </a:spcAft>
                        <a:buClr>
                          <a:srgbClr val="000000"/>
                        </a:buClr>
                        <a:buSzPts val="1200"/>
                        <a:buFont typeface="Arial"/>
                        <a:buNone/>
                      </a:pPr>
                      <a:r>
                        <a:rPr lang="en-IN" sz="1200" b="0" i="0" u="sng" strike="noStrike" cap="none">
                          <a:solidFill>
                            <a:srgbClr val="000000"/>
                          </a:solidFill>
                          <a:latin typeface="Quattrocento Sans"/>
                          <a:ea typeface="Quattrocento Sans"/>
                          <a:cs typeface="Quattrocento Sans"/>
                          <a:sym typeface="Quattrocento Sans"/>
                          <a:hlinkClick r:id="rId7">
                            <a:extLst>
                              <a:ext uri="{A12FA001-AC4F-418D-AE19-62706E023703}">
                                <ahyp:hlinkClr xmlns:ahyp="http://schemas.microsoft.com/office/drawing/2018/hyperlinkcolor" val="tx"/>
                              </a:ext>
                            </a:extLst>
                          </a:hlinkClick>
                        </a:rPr>
                        <a:t>&lt;caption&gt;</a:t>
                      </a:r>
                      <a:endParaRPr sz="1200" b="0" i="0" u="none" strike="noStrike" cap="none">
                        <a:solidFill>
                          <a:srgbClr val="000000"/>
                        </a:solidFill>
                        <a:latin typeface="Quattrocento Sans"/>
                        <a:ea typeface="Quattrocento Sans"/>
                        <a:cs typeface="Quattrocento Sans"/>
                        <a:sym typeface="Quattrocento Sans"/>
                      </a:endParaRPr>
                    </a:p>
                  </a:txBody>
                  <a:tcPr marL="121925" marR="60950" marT="60950" marB="60950">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solidFill>
                      <a:srgbClr val="EBEDEE"/>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n-IN" sz="1200" b="0" i="0" u="none" strike="noStrike" cap="none">
                          <a:solidFill>
                            <a:srgbClr val="000000"/>
                          </a:solidFill>
                          <a:latin typeface="Quattrocento Sans"/>
                          <a:ea typeface="Quattrocento Sans"/>
                          <a:cs typeface="Quattrocento Sans"/>
                          <a:sym typeface="Quattrocento Sans"/>
                        </a:rPr>
                        <a:t>Defines a table caption</a:t>
                      </a:r>
                      <a:endParaRPr/>
                    </a:p>
                  </a:txBody>
                  <a:tcPr marL="60950" marR="60950" marT="60950" marB="60950">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solidFill>
                      <a:srgbClr val="EBEDEE"/>
                    </a:solidFill>
                  </a:tcPr>
                </a:tc>
                <a:extLst>
                  <a:ext uri="{0D108BD9-81ED-4DB2-BD59-A6C34878D82A}">
                    <a16:rowId xmlns:a16="http://schemas.microsoft.com/office/drawing/2014/main" val="10005"/>
                  </a:ext>
                </a:extLst>
              </a:tr>
              <a:tr h="152400">
                <a:tc>
                  <a:txBody>
                    <a:bodyPr/>
                    <a:lstStyle/>
                    <a:p>
                      <a:pPr marL="0" marR="0" lvl="0" indent="0" algn="l" rtl="0">
                        <a:lnSpc>
                          <a:spcPct val="100000"/>
                        </a:lnSpc>
                        <a:spcBef>
                          <a:spcPts val="0"/>
                        </a:spcBef>
                        <a:spcAft>
                          <a:spcPts val="0"/>
                        </a:spcAft>
                        <a:buClr>
                          <a:srgbClr val="000000"/>
                        </a:buClr>
                        <a:buSzPts val="1200"/>
                        <a:buFont typeface="Arial"/>
                        <a:buNone/>
                      </a:pPr>
                      <a:r>
                        <a:rPr lang="en-IN" sz="1200" b="0" i="0" u="sng" strike="noStrike" cap="none">
                          <a:solidFill>
                            <a:srgbClr val="000000"/>
                          </a:solidFill>
                          <a:latin typeface="Quattrocento Sans"/>
                          <a:ea typeface="Quattrocento Sans"/>
                          <a:cs typeface="Quattrocento Sans"/>
                          <a:sym typeface="Quattrocento Sans"/>
                          <a:hlinkClick r:id="rId8">
                            <a:extLst>
                              <a:ext uri="{A12FA001-AC4F-418D-AE19-62706E023703}">
                                <ahyp:hlinkClr xmlns:ahyp="http://schemas.microsoft.com/office/drawing/2018/hyperlinkcolor" val="tx"/>
                              </a:ext>
                            </a:extLst>
                          </a:hlinkClick>
                        </a:rPr>
                        <a:t>&lt;colgroup&gt;</a:t>
                      </a:r>
                      <a:endParaRPr sz="1200" b="0" i="0" u="none" strike="noStrike" cap="none">
                        <a:solidFill>
                          <a:srgbClr val="000000"/>
                        </a:solidFill>
                        <a:latin typeface="Quattrocento Sans"/>
                        <a:ea typeface="Quattrocento Sans"/>
                        <a:cs typeface="Quattrocento Sans"/>
                        <a:sym typeface="Quattrocento Sans"/>
                      </a:endParaRPr>
                    </a:p>
                  </a:txBody>
                  <a:tcPr marL="121925" marR="60950" marT="60950" marB="60950">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n-IN" sz="1200" b="0" i="0" u="none" strike="noStrike" cap="none">
                          <a:solidFill>
                            <a:srgbClr val="000000"/>
                          </a:solidFill>
                          <a:latin typeface="Quattrocento Sans"/>
                          <a:ea typeface="Quattrocento Sans"/>
                          <a:cs typeface="Quattrocento Sans"/>
                          <a:sym typeface="Quattrocento Sans"/>
                        </a:rPr>
                        <a:t>Specifies a group of one or more columns in a table for formatting</a:t>
                      </a:r>
                      <a:endParaRPr/>
                    </a:p>
                  </a:txBody>
                  <a:tcPr marL="60950" marR="60950" marT="60950" marB="60950">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solidFill>
                      <a:srgbClr val="FFFFFF"/>
                    </a:solidFill>
                  </a:tcPr>
                </a:tc>
                <a:extLst>
                  <a:ext uri="{0D108BD9-81ED-4DB2-BD59-A6C34878D82A}">
                    <a16:rowId xmlns:a16="http://schemas.microsoft.com/office/drawing/2014/main" val="10006"/>
                  </a:ext>
                </a:extLst>
              </a:tr>
              <a:tr h="152400">
                <a:tc>
                  <a:txBody>
                    <a:bodyPr/>
                    <a:lstStyle/>
                    <a:p>
                      <a:pPr marL="0" marR="0" lvl="0" indent="0" algn="l" rtl="0">
                        <a:lnSpc>
                          <a:spcPct val="100000"/>
                        </a:lnSpc>
                        <a:spcBef>
                          <a:spcPts val="0"/>
                        </a:spcBef>
                        <a:spcAft>
                          <a:spcPts val="0"/>
                        </a:spcAft>
                        <a:buClr>
                          <a:srgbClr val="000000"/>
                        </a:buClr>
                        <a:buSzPts val="1200"/>
                        <a:buFont typeface="Arial"/>
                        <a:buNone/>
                      </a:pPr>
                      <a:r>
                        <a:rPr lang="en-IN" sz="1200" b="0" i="0" u="sng" strike="noStrike" cap="none">
                          <a:solidFill>
                            <a:srgbClr val="000000"/>
                          </a:solidFill>
                          <a:latin typeface="Quattrocento Sans"/>
                          <a:ea typeface="Quattrocento Sans"/>
                          <a:cs typeface="Quattrocento Sans"/>
                          <a:sym typeface="Quattrocento Sans"/>
                          <a:hlinkClick r:id="rId9">
                            <a:extLst>
                              <a:ext uri="{A12FA001-AC4F-418D-AE19-62706E023703}">
                                <ahyp:hlinkClr xmlns:ahyp="http://schemas.microsoft.com/office/drawing/2018/hyperlinkcolor" val="tx"/>
                              </a:ext>
                            </a:extLst>
                          </a:hlinkClick>
                        </a:rPr>
                        <a:t>&lt;col&gt;</a:t>
                      </a:r>
                      <a:endParaRPr sz="1200" b="0" i="0" u="none" strike="noStrike" cap="none">
                        <a:solidFill>
                          <a:srgbClr val="000000"/>
                        </a:solidFill>
                        <a:latin typeface="Quattrocento Sans"/>
                        <a:ea typeface="Quattrocento Sans"/>
                        <a:cs typeface="Quattrocento Sans"/>
                        <a:sym typeface="Quattrocento Sans"/>
                      </a:endParaRPr>
                    </a:p>
                  </a:txBody>
                  <a:tcPr marL="121925" marR="60950" marT="60950" marB="60950">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solidFill>
                      <a:srgbClr val="EBEDEE"/>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n-IN" sz="1200" b="0" i="0" u="none" strike="noStrike" cap="none">
                          <a:solidFill>
                            <a:srgbClr val="000000"/>
                          </a:solidFill>
                          <a:latin typeface="Quattrocento Sans"/>
                          <a:ea typeface="Quattrocento Sans"/>
                          <a:cs typeface="Quattrocento Sans"/>
                          <a:sym typeface="Quattrocento Sans"/>
                        </a:rPr>
                        <a:t>Specifies column properties for each column within a &lt;colgroup&gt; element</a:t>
                      </a:r>
                      <a:endParaRPr/>
                    </a:p>
                  </a:txBody>
                  <a:tcPr marL="60950" marR="60950" marT="60950" marB="60950">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solidFill>
                      <a:srgbClr val="EBEDEE"/>
                    </a:solidFill>
                  </a:tcPr>
                </a:tc>
                <a:extLst>
                  <a:ext uri="{0D108BD9-81ED-4DB2-BD59-A6C34878D82A}">
                    <a16:rowId xmlns:a16="http://schemas.microsoft.com/office/drawing/2014/main" val="10007"/>
                  </a:ext>
                </a:extLst>
              </a:tr>
              <a:tr h="152400">
                <a:tc>
                  <a:txBody>
                    <a:bodyPr/>
                    <a:lstStyle/>
                    <a:p>
                      <a:pPr marL="0" marR="0" lvl="0" indent="0" algn="l" rtl="0">
                        <a:lnSpc>
                          <a:spcPct val="100000"/>
                        </a:lnSpc>
                        <a:spcBef>
                          <a:spcPts val="0"/>
                        </a:spcBef>
                        <a:spcAft>
                          <a:spcPts val="0"/>
                        </a:spcAft>
                        <a:buClr>
                          <a:srgbClr val="000000"/>
                        </a:buClr>
                        <a:buSzPts val="1200"/>
                        <a:buFont typeface="Arial"/>
                        <a:buNone/>
                      </a:pPr>
                      <a:r>
                        <a:rPr lang="en-IN" sz="1200" b="0" i="0" u="sng" strike="noStrike" cap="none">
                          <a:solidFill>
                            <a:srgbClr val="000000"/>
                          </a:solidFill>
                          <a:latin typeface="Quattrocento Sans"/>
                          <a:ea typeface="Quattrocento Sans"/>
                          <a:cs typeface="Quattrocento Sans"/>
                          <a:sym typeface="Quattrocento Sans"/>
                          <a:hlinkClick r:id="rId10">
                            <a:extLst>
                              <a:ext uri="{A12FA001-AC4F-418D-AE19-62706E023703}">
                                <ahyp:hlinkClr xmlns:ahyp="http://schemas.microsoft.com/office/drawing/2018/hyperlinkcolor" val="tx"/>
                              </a:ext>
                            </a:extLst>
                          </a:hlinkClick>
                        </a:rPr>
                        <a:t>&lt;thead&gt;</a:t>
                      </a:r>
                      <a:endParaRPr sz="1200" b="0" i="0" u="none" strike="noStrike" cap="none">
                        <a:solidFill>
                          <a:srgbClr val="000000"/>
                        </a:solidFill>
                        <a:latin typeface="Quattrocento Sans"/>
                        <a:ea typeface="Quattrocento Sans"/>
                        <a:cs typeface="Quattrocento Sans"/>
                        <a:sym typeface="Quattrocento Sans"/>
                      </a:endParaRPr>
                    </a:p>
                  </a:txBody>
                  <a:tcPr marL="121925" marR="60950" marT="60950" marB="60950">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n-IN" sz="1200" b="0" i="0" u="none" strike="noStrike" cap="none">
                          <a:solidFill>
                            <a:srgbClr val="000000"/>
                          </a:solidFill>
                          <a:latin typeface="Quattrocento Sans"/>
                          <a:ea typeface="Quattrocento Sans"/>
                          <a:cs typeface="Quattrocento Sans"/>
                          <a:sym typeface="Quattrocento Sans"/>
                        </a:rPr>
                        <a:t>Groups the header content in a table</a:t>
                      </a:r>
                      <a:endParaRPr/>
                    </a:p>
                  </a:txBody>
                  <a:tcPr marL="60950" marR="60950" marT="60950" marB="60950">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solidFill>
                      <a:srgbClr val="FFFFFF"/>
                    </a:solidFill>
                  </a:tcPr>
                </a:tc>
                <a:extLst>
                  <a:ext uri="{0D108BD9-81ED-4DB2-BD59-A6C34878D82A}">
                    <a16:rowId xmlns:a16="http://schemas.microsoft.com/office/drawing/2014/main" val="10008"/>
                  </a:ext>
                </a:extLst>
              </a:tr>
              <a:tr h="152400">
                <a:tc>
                  <a:txBody>
                    <a:bodyPr/>
                    <a:lstStyle/>
                    <a:p>
                      <a:pPr marL="0" marR="0" lvl="0" indent="0" algn="l" rtl="0">
                        <a:lnSpc>
                          <a:spcPct val="100000"/>
                        </a:lnSpc>
                        <a:spcBef>
                          <a:spcPts val="0"/>
                        </a:spcBef>
                        <a:spcAft>
                          <a:spcPts val="0"/>
                        </a:spcAft>
                        <a:buClr>
                          <a:srgbClr val="000000"/>
                        </a:buClr>
                        <a:buSzPts val="1200"/>
                        <a:buFont typeface="Arial"/>
                        <a:buNone/>
                      </a:pPr>
                      <a:r>
                        <a:rPr lang="en-IN" sz="1200" b="0" i="0" u="sng" strike="noStrike" cap="none">
                          <a:solidFill>
                            <a:srgbClr val="000000"/>
                          </a:solidFill>
                          <a:latin typeface="Quattrocento Sans"/>
                          <a:ea typeface="Quattrocento Sans"/>
                          <a:cs typeface="Quattrocento Sans"/>
                          <a:sym typeface="Quattrocento Sans"/>
                          <a:hlinkClick r:id="rId11">
                            <a:extLst>
                              <a:ext uri="{A12FA001-AC4F-418D-AE19-62706E023703}">
                                <ahyp:hlinkClr xmlns:ahyp="http://schemas.microsoft.com/office/drawing/2018/hyperlinkcolor" val="tx"/>
                              </a:ext>
                            </a:extLst>
                          </a:hlinkClick>
                        </a:rPr>
                        <a:t>&lt;tbody&gt;</a:t>
                      </a:r>
                      <a:endParaRPr sz="1200" b="0" i="0" u="none" strike="noStrike" cap="none">
                        <a:solidFill>
                          <a:srgbClr val="000000"/>
                        </a:solidFill>
                        <a:latin typeface="Quattrocento Sans"/>
                        <a:ea typeface="Quattrocento Sans"/>
                        <a:cs typeface="Quattrocento Sans"/>
                        <a:sym typeface="Quattrocento Sans"/>
                      </a:endParaRPr>
                    </a:p>
                  </a:txBody>
                  <a:tcPr marL="121925" marR="60950" marT="60950" marB="60950">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solidFill>
                      <a:srgbClr val="EBEDEE"/>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n-IN" sz="1200" b="0" i="0" u="none" strike="noStrike" cap="none">
                          <a:solidFill>
                            <a:srgbClr val="000000"/>
                          </a:solidFill>
                          <a:latin typeface="Quattrocento Sans"/>
                          <a:ea typeface="Quattrocento Sans"/>
                          <a:cs typeface="Quattrocento Sans"/>
                          <a:sym typeface="Quattrocento Sans"/>
                        </a:rPr>
                        <a:t>Groups the body content in a table</a:t>
                      </a:r>
                      <a:endParaRPr/>
                    </a:p>
                  </a:txBody>
                  <a:tcPr marL="60950" marR="60950" marT="60950" marB="60950">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solidFill>
                      <a:srgbClr val="EBEDEE"/>
                    </a:solidFill>
                  </a:tcPr>
                </a:tc>
                <a:extLst>
                  <a:ext uri="{0D108BD9-81ED-4DB2-BD59-A6C34878D82A}">
                    <a16:rowId xmlns:a16="http://schemas.microsoft.com/office/drawing/2014/main" val="10009"/>
                  </a:ext>
                </a:extLst>
              </a:tr>
              <a:tr h="152400">
                <a:tc>
                  <a:txBody>
                    <a:bodyPr/>
                    <a:lstStyle/>
                    <a:p>
                      <a:pPr marL="0" marR="0" lvl="0" indent="0" algn="l" rtl="0">
                        <a:lnSpc>
                          <a:spcPct val="100000"/>
                        </a:lnSpc>
                        <a:spcBef>
                          <a:spcPts val="0"/>
                        </a:spcBef>
                        <a:spcAft>
                          <a:spcPts val="0"/>
                        </a:spcAft>
                        <a:buClr>
                          <a:srgbClr val="000000"/>
                        </a:buClr>
                        <a:buSzPts val="1200"/>
                        <a:buFont typeface="Arial"/>
                        <a:buNone/>
                      </a:pPr>
                      <a:r>
                        <a:rPr lang="en-IN" sz="1200" b="0" i="0" u="sng" strike="noStrike" cap="none">
                          <a:solidFill>
                            <a:srgbClr val="000000"/>
                          </a:solidFill>
                          <a:latin typeface="Quattrocento Sans"/>
                          <a:ea typeface="Quattrocento Sans"/>
                          <a:cs typeface="Quattrocento Sans"/>
                          <a:sym typeface="Quattrocento Sans"/>
                          <a:hlinkClick r:id="rId12">
                            <a:extLst>
                              <a:ext uri="{A12FA001-AC4F-418D-AE19-62706E023703}">
                                <ahyp:hlinkClr xmlns:ahyp="http://schemas.microsoft.com/office/drawing/2018/hyperlinkcolor" val="tx"/>
                              </a:ext>
                            </a:extLst>
                          </a:hlinkClick>
                        </a:rPr>
                        <a:t>&lt;tfoot&gt;</a:t>
                      </a:r>
                      <a:endParaRPr sz="1200" b="0" i="0" u="none" strike="noStrike" cap="none">
                        <a:solidFill>
                          <a:srgbClr val="000000"/>
                        </a:solidFill>
                        <a:latin typeface="Quattrocento Sans"/>
                        <a:ea typeface="Quattrocento Sans"/>
                        <a:cs typeface="Quattrocento Sans"/>
                        <a:sym typeface="Quattrocento Sans"/>
                      </a:endParaRPr>
                    </a:p>
                  </a:txBody>
                  <a:tcPr marL="121925" marR="60950" marT="60950" marB="60950">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DDDDDD"/>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n-IN" sz="1200" b="0" i="0" u="none" strike="noStrike" cap="none">
                          <a:solidFill>
                            <a:srgbClr val="000000"/>
                          </a:solidFill>
                          <a:latin typeface="Quattrocento Sans"/>
                          <a:ea typeface="Quattrocento Sans"/>
                          <a:cs typeface="Quattrocento Sans"/>
                          <a:sym typeface="Quattrocento Sans"/>
                        </a:rPr>
                        <a:t>Groups the footer content in a table</a:t>
                      </a:r>
                      <a:endParaRPr/>
                    </a:p>
                  </a:txBody>
                  <a:tcPr marL="60950" marR="60950" marT="60950" marB="60950">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DDDDDD"/>
                      </a:solidFill>
                      <a:prstDash val="solid"/>
                      <a:round/>
                      <a:headEnd type="none" w="sm" len="sm"/>
                      <a:tailEnd type="none" w="sm" len="sm"/>
                    </a:lnB>
                    <a:solidFill>
                      <a:srgbClr val="FFFFFF"/>
                    </a:solidFill>
                  </a:tcPr>
                </a:tc>
                <a:extLst>
                  <a:ext uri="{0D108BD9-81ED-4DB2-BD59-A6C34878D82A}">
                    <a16:rowId xmlns:a16="http://schemas.microsoft.com/office/drawing/2014/main" val="10010"/>
                  </a:ext>
                </a:extLst>
              </a:tr>
            </a:tbl>
          </a:graphicData>
        </a:graphic>
      </p:graphicFrame>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577"/>
        <p:cNvGrpSpPr/>
        <p:nvPr/>
      </p:nvGrpSpPr>
      <p:grpSpPr>
        <a:xfrm>
          <a:off x="0" y="0"/>
          <a:ext cx="0" cy="0"/>
          <a:chOff x="0" y="0"/>
          <a:chExt cx="0" cy="0"/>
        </a:xfrm>
      </p:grpSpPr>
      <p:sp>
        <p:nvSpPr>
          <p:cNvPr id="578" name="Google Shape;578;p76"/>
          <p:cNvSpPr txBox="1"/>
          <p:nvPr/>
        </p:nvSpPr>
        <p:spPr>
          <a:xfrm>
            <a:off x="0" y="953027"/>
            <a:ext cx="9086850" cy="427481"/>
          </a:xfrm>
          <a:prstGeom prst="rect">
            <a:avLst/>
          </a:prstGeom>
          <a:solidFill>
            <a:srgbClr val="FABF8E"/>
          </a:solidFill>
          <a:ln>
            <a:noFill/>
          </a:ln>
        </p:spPr>
        <p:txBody>
          <a:bodyPr spcFirstLastPara="1" wrap="square" lIns="0" tIns="74650" rIns="0" bIns="0" anchor="ctr" anchorCtr="0">
            <a:spAutoFit/>
          </a:bodyPr>
          <a:lstStyle/>
          <a:p>
            <a:pPr marL="8255" marR="0" lvl="0" indent="0" algn="l" rtl="0">
              <a:lnSpc>
                <a:spcPct val="100000"/>
              </a:lnSpc>
              <a:spcBef>
                <a:spcPts val="0"/>
              </a:spcBef>
              <a:spcAft>
                <a:spcPts val="0"/>
              </a:spcAft>
              <a:buClr>
                <a:srgbClr val="000000"/>
              </a:buClr>
              <a:buSzPts val="790"/>
              <a:buFont typeface="Arial"/>
              <a:buNone/>
            </a:pPr>
            <a:r>
              <a:rPr lang="en-IN" sz="790" b="1" i="0" u="none" strike="noStrike" cap="none">
                <a:solidFill>
                  <a:schemeClr val="dk1"/>
                </a:solidFill>
                <a:latin typeface="Times New Roman"/>
                <a:ea typeface="Times New Roman"/>
                <a:cs typeface="Times New Roman"/>
                <a:sym typeface="Times New Roman"/>
              </a:rPr>
              <a:t>	</a:t>
            </a:r>
            <a:r>
              <a:rPr lang="en-IN" sz="1500" b="1" i="0" u="none" strike="noStrike" cap="none">
                <a:solidFill>
                  <a:srgbClr val="C00000"/>
                </a:solidFill>
                <a:latin typeface="Times New Roman"/>
                <a:ea typeface="Times New Roman"/>
                <a:cs typeface="Times New Roman"/>
                <a:sym typeface="Times New Roman"/>
              </a:rPr>
              <a:t> DEFINITION LISTS</a:t>
            </a:r>
            <a:endParaRPr sz="1500" b="0" i="0" u="none" strike="noStrike" cap="none">
              <a:solidFill>
                <a:schemeClr val="dk1"/>
              </a:solidFill>
              <a:latin typeface="Times New Roman"/>
              <a:ea typeface="Times New Roman"/>
              <a:cs typeface="Times New Roman"/>
              <a:sym typeface="Times New Roman"/>
            </a:endParaRPr>
          </a:p>
          <a:p>
            <a:pPr marL="0" marR="0" lvl="0" indent="0" algn="l" rtl="0">
              <a:lnSpc>
                <a:spcPct val="100000"/>
              </a:lnSpc>
              <a:spcBef>
                <a:spcPts val="20"/>
              </a:spcBef>
              <a:spcAft>
                <a:spcPts val="0"/>
              </a:spcAft>
              <a:buClr>
                <a:srgbClr val="000000"/>
              </a:buClr>
              <a:buSzPts val="790"/>
              <a:buFont typeface="Arial"/>
              <a:buNone/>
            </a:pPr>
            <a:endParaRPr sz="790" b="0" i="0" u="none" strike="noStrike" cap="none">
              <a:solidFill>
                <a:schemeClr val="dk1"/>
              </a:solidFill>
              <a:latin typeface="Times New Roman"/>
              <a:ea typeface="Times New Roman"/>
              <a:cs typeface="Times New Roman"/>
              <a:sym typeface="Times New Roman"/>
            </a:endParaRPr>
          </a:p>
        </p:txBody>
      </p:sp>
      <p:sp>
        <p:nvSpPr>
          <p:cNvPr id="579" name="Google Shape;579;p76"/>
          <p:cNvSpPr/>
          <p:nvPr/>
        </p:nvSpPr>
        <p:spPr>
          <a:xfrm>
            <a:off x="1422797" y="1007269"/>
            <a:ext cx="6313884" cy="0"/>
          </a:xfrm>
          <a:custGeom>
            <a:avLst/>
            <a:gdLst/>
            <a:ahLst/>
            <a:cxnLst/>
            <a:rect l="l" t="t" r="r" b="b"/>
            <a:pathLst>
              <a:path w="7156450" h="1" extrusionOk="0">
                <a:moveTo>
                  <a:pt x="0" y="0"/>
                </a:moveTo>
                <a:lnTo>
                  <a:pt x="7156450" y="0"/>
                </a:lnTo>
              </a:path>
            </a:pathLst>
          </a:custGeom>
          <a:noFill/>
          <a:ln w="12175" cap="flat" cmpd="sng">
            <a:solidFill>
              <a:srgbClr val="000000"/>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chemeClr val="dk1"/>
              </a:solidFill>
              <a:latin typeface="Calibri"/>
              <a:ea typeface="Calibri"/>
              <a:cs typeface="Calibri"/>
              <a:sym typeface="Calibri"/>
            </a:endParaRPr>
          </a:p>
        </p:txBody>
      </p:sp>
      <p:sp>
        <p:nvSpPr>
          <p:cNvPr id="580" name="Google Shape;580;p76"/>
          <p:cNvSpPr/>
          <p:nvPr/>
        </p:nvSpPr>
        <p:spPr>
          <a:xfrm>
            <a:off x="1422797" y="5551885"/>
            <a:ext cx="6313884" cy="0"/>
          </a:xfrm>
          <a:custGeom>
            <a:avLst/>
            <a:gdLst/>
            <a:ahLst/>
            <a:cxnLst/>
            <a:rect l="l" t="t" r="r" b="b"/>
            <a:pathLst>
              <a:path w="7156450" h="1" extrusionOk="0">
                <a:moveTo>
                  <a:pt x="0" y="0"/>
                </a:moveTo>
                <a:lnTo>
                  <a:pt x="7156450" y="0"/>
                </a:lnTo>
              </a:path>
            </a:pathLst>
          </a:custGeom>
          <a:noFill/>
          <a:ln w="12175" cap="flat" cmpd="sng">
            <a:solidFill>
              <a:srgbClr val="000000"/>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chemeClr val="dk1"/>
              </a:solidFill>
              <a:latin typeface="Calibri"/>
              <a:ea typeface="Calibri"/>
              <a:cs typeface="Calibri"/>
              <a:sym typeface="Calibri"/>
            </a:endParaRPr>
          </a:p>
        </p:txBody>
      </p:sp>
      <p:cxnSp>
        <p:nvCxnSpPr>
          <p:cNvPr id="581" name="Google Shape;581;p76"/>
          <p:cNvCxnSpPr/>
          <p:nvPr/>
        </p:nvCxnSpPr>
        <p:spPr>
          <a:xfrm>
            <a:off x="1446610" y="1362075"/>
            <a:ext cx="6299597" cy="0"/>
          </a:xfrm>
          <a:prstGeom prst="straightConnector1">
            <a:avLst/>
          </a:prstGeom>
          <a:noFill/>
          <a:ln w="9525" cap="flat" cmpd="sng">
            <a:solidFill>
              <a:schemeClr val="dk1"/>
            </a:solidFill>
            <a:prstDash val="solid"/>
            <a:round/>
            <a:headEnd type="none" w="sm" len="sm"/>
            <a:tailEnd type="none" w="sm" len="sm"/>
          </a:ln>
        </p:spPr>
      </p:cxnSp>
      <p:sp>
        <p:nvSpPr>
          <p:cNvPr id="582" name="Google Shape;582;p76"/>
          <p:cNvSpPr/>
          <p:nvPr/>
        </p:nvSpPr>
        <p:spPr>
          <a:xfrm>
            <a:off x="4416893" y="2927488"/>
            <a:ext cx="4686300" cy="3753303"/>
          </a:xfrm>
          <a:prstGeom prst="rect">
            <a:avLst/>
          </a:prstGeom>
          <a:solidFill>
            <a:srgbClr val="F2DADA"/>
          </a:solidFill>
          <a:ln w="9525" cap="flat" cmpd="sng">
            <a:solidFill>
              <a:schemeClr val="accent1"/>
            </a:solidFill>
            <a:prstDash val="solid"/>
            <a:round/>
            <a:headEnd type="none" w="sm" len="sm"/>
            <a:tailEnd type="none" w="sm" len="sm"/>
          </a:ln>
        </p:spPr>
        <p:txBody>
          <a:bodyPr spcFirstLastPara="1" wrap="square" lIns="59400" tIns="29700" rIns="59400" bIns="29700" anchor="t" anchorCtr="0">
            <a:spAutoFit/>
          </a:bodyPr>
          <a:lstStyle/>
          <a:p>
            <a:pPr marL="12065" marR="0" lvl="0" indent="0" algn="l" rtl="0">
              <a:lnSpc>
                <a:spcPct val="100000"/>
              </a:lnSpc>
              <a:spcBef>
                <a:spcPts val="0"/>
              </a:spcBef>
              <a:spcAft>
                <a:spcPts val="0"/>
              </a:spcAft>
              <a:buClr>
                <a:srgbClr val="000000"/>
              </a:buClr>
              <a:buSzPts val="1600"/>
              <a:buFont typeface="Arial"/>
              <a:buNone/>
            </a:pPr>
            <a:r>
              <a:rPr lang="en-IN" sz="1600" b="0" i="0" u="none" strike="noStrike" cap="none">
                <a:solidFill>
                  <a:schemeClr val="dk1"/>
                </a:solidFill>
                <a:latin typeface="Times New Roman"/>
                <a:ea typeface="Times New Roman"/>
                <a:cs typeface="Times New Roman"/>
                <a:sym typeface="Times New Roman"/>
              </a:rPr>
              <a:t>&lt;html&gt;</a:t>
            </a:r>
            <a:endParaRPr sz="1600" b="0" i="0" u="none" strike="noStrike" cap="none">
              <a:solidFill>
                <a:schemeClr val="dk1"/>
              </a:solidFill>
              <a:latin typeface="Times New Roman"/>
              <a:ea typeface="Times New Roman"/>
              <a:cs typeface="Times New Roman"/>
              <a:sym typeface="Times New Roman"/>
            </a:endParaRPr>
          </a:p>
          <a:p>
            <a:pPr marL="136525" marR="0" lvl="0" indent="0" algn="l" rtl="0">
              <a:lnSpc>
                <a:spcPct val="100000"/>
              </a:lnSpc>
              <a:spcBef>
                <a:spcPts val="0"/>
              </a:spcBef>
              <a:spcAft>
                <a:spcPts val="0"/>
              </a:spcAft>
              <a:buClr>
                <a:srgbClr val="000000"/>
              </a:buClr>
              <a:buSzPts val="1600"/>
              <a:buFont typeface="Arial"/>
              <a:buNone/>
            </a:pPr>
            <a:r>
              <a:rPr lang="en-IN" sz="1600" b="0" i="0" u="none" strike="noStrike" cap="none">
                <a:solidFill>
                  <a:schemeClr val="dk1"/>
                </a:solidFill>
                <a:latin typeface="Times New Roman"/>
                <a:ea typeface="Times New Roman"/>
                <a:cs typeface="Times New Roman"/>
                <a:sym typeface="Times New Roman"/>
              </a:rPr>
              <a:t>&lt;head&gt;</a:t>
            </a:r>
            <a:endParaRPr sz="1600" b="0" i="0" u="none" strike="noStrike" cap="none">
              <a:solidFill>
                <a:schemeClr val="dk1"/>
              </a:solidFill>
              <a:latin typeface="Times New Roman"/>
              <a:ea typeface="Times New Roman"/>
              <a:cs typeface="Times New Roman"/>
              <a:sym typeface="Times New Roman"/>
            </a:endParaRPr>
          </a:p>
          <a:p>
            <a:pPr marL="309245" marR="0" lvl="0" indent="0" algn="l" rtl="0">
              <a:lnSpc>
                <a:spcPct val="100000"/>
              </a:lnSpc>
              <a:spcBef>
                <a:spcPts val="0"/>
              </a:spcBef>
              <a:spcAft>
                <a:spcPts val="0"/>
              </a:spcAft>
              <a:buClr>
                <a:srgbClr val="000000"/>
              </a:buClr>
              <a:buSzPts val="1600"/>
              <a:buFont typeface="Arial"/>
              <a:buNone/>
            </a:pPr>
            <a:r>
              <a:rPr lang="en-IN" sz="1600" b="0" i="0" u="none" strike="noStrike" cap="none">
                <a:solidFill>
                  <a:schemeClr val="dk1"/>
                </a:solidFill>
                <a:latin typeface="Times New Roman"/>
                <a:ea typeface="Times New Roman"/>
                <a:cs typeface="Times New Roman"/>
                <a:sym typeface="Times New Roman"/>
              </a:rPr>
              <a:t>&lt;title&gt;HTML Definition List&lt;/title&gt;</a:t>
            </a:r>
            <a:endParaRPr sz="1600" b="0" i="0" u="none" strike="noStrike" cap="none">
              <a:solidFill>
                <a:schemeClr val="dk1"/>
              </a:solidFill>
              <a:latin typeface="Times New Roman"/>
              <a:ea typeface="Times New Roman"/>
              <a:cs typeface="Times New Roman"/>
              <a:sym typeface="Times New Roman"/>
            </a:endParaRPr>
          </a:p>
          <a:p>
            <a:pPr marL="111125" marR="0" lvl="0" indent="0" algn="l" rtl="0">
              <a:lnSpc>
                <a:spcPct val="100000"/>
              </a:lnSpc>
              <a:spcBef>
                <a:spcPts val="0"/>
              </a:spcBef>
              <a:spcAft>
                <a:spcPts val="0"/>
              </a:spcAft>
              <a:buClr>
                <a:srgbClr val="000000"/>
              </a:buClr>
              <a:buSzPts val="1600"/>
              <a:buFont typeface="Arial"/>
              <a:buNone/>
            </a:pPr>
            <a:r>
              <a:rPr lang="en-IN" sz="1600" b="0" i="0" u="none" strike="noStrike" cap="none">
                <a:solidFill>
                  <a:schemeClr val="dk1"/>
                </a:solidFill>
                <a:latin typeface="Times New Roman"/>
                <a:ea typeface="Times New Roman"/>
                <a:cs typeface="Times New Roman"/>
                <a:sym typeface="Times New Roman"/>
              </a:rPr>
              <a:t>&lt;/head&gt;</a:t>
            </a:r>
            <a:endParaRPr sz="1600" b="0" i="0" u="none" strike="noStrike" cap="none">
              <a:solidFill>
                <a:schemeClr val="dk1"/>
              </a:solidFill>
              <a:latin typeface="Times New Roman"/>
              <a:ea typeface="Times New Roman"/>
              <a:cs typeface="Times New Roman"/>
              <a:sym typeface="Times New Roman"/>
            </a:endParaRPr>
          </a:p>
          <a:p>
            <a:pPr marL="111125" marR="0" lvl="0" indent="0" algn="l" rtl="0">
              <a:lnSpc>
                <a:spcPct val="100000"/>
              </a:lnSpc>
              <a:spcBef>
                <a:spcPts val="0"/>
              </a:spcBef>
              <a:spcAft>
                <a:spcPts val="0"/>
              </a:spcAft>
              <a:buClr>
                <a:srgbClr val="000000"/>
              </a:buClr>
              <a:buSzPts val="1600"/>
              <a:buFont typeface="Arial"/>
              <a:buNone/>
            </a:pPr>
            <a:r>
              <a:rPr lang="en-IN" sz="1600" b="0" i="0" u="none" strike="noStrike" cap="none">
                <a:solidFill>
                  <a:schemeClr val="dk1"/>
                </a:solidFill>
                <a:latin typeface="Times New Roman"/>
                <a:ea typeface="Times New Roman"/>
                <a:cs typeface="Times New Roman"/>
                <a:sym typeface="Times New Roman"/>
              </a:rPr>
              <a:t>&lt;body&gt;</a:t>
            </a:r>
            <a:endParaRPr sz="1600" b="0" i="0" u="none" strike="noStrike" cap="none">
              <a:solidFill>
                <a:schemeClr val="dk1"/>
              </a:solidFill>
              <a:latin typeface="Times New Roman"/>
              <a:ea typeface="Times New Roman"/>
              <a:cs typeface="Times New Roman"/>
              <a:sym typeface="Times New Roman"/>
            </a:endParaRPr>
          </a:p>
          <a:p>
            <a:pPr marL="136525" marR="0" lvl="0" indent="0" algn="l" rtl="0">
              <a:lnSpc>
                <a:spcPct val="100000"/>
              </a:lnSpc>
              <a:spcBef>
                <a:spcPts val="0"/>
              </a:spcBef>
              <a:spcAft>
                <a:spcPts val="0"/>
              </a:spcAft>
              <a:buClr>
                <a:srgbClr val="000000"/>
              </a:buClr>
              <a:buSzPts val="1600"/>
              <a:buFont typeface="Arial"/>
              <a:buNone/>
            </a:pPr>
            <a:r>
              <a:rPr lang="en-IN" sz="1600" b="0" i="0" u="none" strike="noStrike" cap="none">
                <a:solidFill>
                  <a:schemeClr val="dk1"/>
                </a:solidFill>
                <a:latin typeface="Times New Roman"/>
                <a:ea typeface="Times New Roman"/>
                <a:cs typeface="Times New Roman"/>
                <a:sym typeface="Times New Roman"/>
              </a:rPr>
              <a:t>&lt;dl&gt;</a:t>
            </a:r>
            <a:endParaRPr sz="1600" b="0" i="0" u="none" strike="noStrike" cap="none">
              <a:solidFill>
                <a:schemeClr val="dk1"/>
              </a:solidFill>
              <a:latin typeface="Times New Roman"/>
              <a:ea typeface="Times New Roman"/>
              <a:cs typeface="Times New Roman"/>
              <a:sym typeface="Times New Roman"/>
            </a:endParaRPr>
          </a:p>
          <a:p>
            <a:pPr marL="433705" marR="0" lvl="0" indent="0" algn="l" rtl="0">
              <a:lnSpc>
                <a:spcPct val="100000"/>
              </a:lnSpc>
              <a:spcBef>
                <a:spcPts val="0"/>
              </a:spcBef>
              <a:spcAft>
                <a:spcPts val="0"/>
              </a:spcAft>
              <a:buClr>
                <a:srgbClr val="000000"/>
              </a:buClr>
              <a:buSzPts val="1600"/>
              <a:buFont typeface="Arial"/>
              <a:buNone/>
            </a:pPr>
            <a:r>
              <a:rPr lang="en-IN" sz="1600" b="0" i="0" u="none" strike="noStrike" cap="none">
                <a:solidFill>
                  <a:schemeClr val="dk1"/>
                </a:solidFill>
                <a:latin typeface="Times New Roman"/>
                <a:ea typeface="Times New Roman"/>
                <a:cs typeface="Times New Roman"/>
                <a:sym typeface="Times New Roman"/>
              </a:rPr>
              <a:t>&lt;dt&gt;HTML&lt;/dt&gt;</a:t>
            </a:r>
            <a:endParaRPr sz="1600" b="0" i="0" u="none" strike="noStrike" cap="none">
              <a:solidFill>
                <a:schemeClr val="dk1"/>
              </a:solidFill>
              <a:latin typeface="Times New Roman"/>
              <a:ea typeface="Times New Roman"/>
              <a:cs typeface="Times New Roman"/>
              <a:sym typeface="Times New Roman"/>
            </a:endParaRPr>
          </a:p>
          <a:p>
            <a:pPr marL="433705" marR="0" lvl="0" indent="0" algn="l" rtl="0">
              <a:lnSpc>
                <a:spcPct val="100000"/>
              </a:lnSpc>
              <a:spcBef>
                <a:spcPts val="0"/>
              </a:spcBef>
              <a:spcAft>
                <a:spcPts val="0"/>
              </a:spcAft>
              <a:buClr>
                <a:srgbClr val="000000"/>
              </a:buClr>
              <a:buSzPts val="1600"/>
              <a:buFont typeface="Arial"/>
              <a:buNone/>
            </a:pPr>
            <a:r>
              <a:rPr lang="en-IN" sz="1600" b="0" i="0" u="none" strike="noStrike" cap="none">
                <a:solidFill>
                  <a:schemeClr val="dk1"/>
                </a:solidFill>
                <a:latin typeface="Times New Roman"/>
                <a:ea typeface="Times New Roman"/>
                <a:cs typeface="Times New Roman"/>
                <a:sym typeface="Times New Roman"/>
              </a:rPr>
              <a:t> &lt;dd&gt;This stands for Hyper Text Markup Language&lt;/dd&gt;</a:t>
            </a:r>
            <a:endParaRPr sz="1600" b="0" i="0" u="none" strike="noStrike" cap="none">
              <a:solidFill>
                <a:schemeClr val="dk1"/>
              </a:solidFill>
              <a:latin typeface="Times New Roman"/>
              <a:ea typeface="Times New Roman"/>
              <a:cs typeface="Times New Roman"/>
              <a:sym typeface="Times New Roman"/>
            </a:endParaRPr>
          </a:p>
          <a:p>
            <a:pPr marL="433705" marR="0" lvl="0" indent="0" algn="l" rtl="0">
              <a:lnSpc>
                <a:spcPct val="100000"/>
              </a:lnSpc>
              <a:spcBef>
                <a:spcPts val="0"/>
              </a:spcBef>
              <a:spcAft>
                <a:spcPts val="0"/>
              </a:spcAft>
              <a:buClr>
                <a:srgbClr val="000000"/>
              </a:buClr>
              <a:buSzPts val="1600"/>
              <a:buFont typeface="Arial"/>
              <a:buNone/>
            </a:pPr>
            <a:r>
              <a:rPr lang="en-IN" sz="1600" b="0" i="0" u="none" strike="noStrike" cap="none">
                <a:solidFill>
                  <a:schemeClr val="dk1"/>
                </a:solidFill>
                <a:latin typeface="Times New Roman"/>
                <a:ea typeface="Times New Roman"/>
                <a:cs typeface="Times New Roman"/>
                <a:sym typeface="Times New Roman"/>
              </a:rPr>
              <a:t>&lt;dt&gt;HTTP&lt;/dt&gt; </a:t>
            </a:r>
            <a:endParaRPr sz="1600" b="0" i="0" u="none" strike="noStrike" cap="none">
              <a:solidFill>
                <a:schemeClr val="dk1"/>
              </a:solidFill>
              <a:latin typeface="Times New Roman"/>
              <a:ea typeface="Times New Roman"/>
              <a:cs typeface="Times New Roman"/>
              <a:sym typeface="Times New Roman"/>
            </a:endParaRPr>
          </a:p>
          <a:p>
            <a:pPr marL="433705" marR="0" lvl="0" indent="0" algn="l" rtl="0">
              <a:lnSpc>
                <a:spcPct val="100000"/>
              </a:lnSpc>
              <a:spcBef>
                <a:spcPts val="0"/>
              </a:spcBef>
              <a:spcAft>
                <a:spcPts val="0"/>
              </a:spcAft>
              <a:buClr>
                <a:srgbClr val="000000"/>
              </a:buClr>
              <a:buSzPts val="1600"/>
              <a:buFont typeface="Arial"/>
              <a:buNone/>
            </a:pPr>
            <a:r>
              <a:rPr lang="en-IN" sz="1600" b="0" i="0" u="none" strike="noStrike" cap="none">
                <a:solidFill>
                  <a:schemeClr val="dk1"/>
                </a:solidFill>
                <a:latin typeface="Times New Roman"/>
                <a:ea typeface="Times New Roman"/>
                <a:cs typeface="Times New Roman"/>
                <a:sym typeface="Times New Roman"/>
              </a:rPr>
              <a:t>&lt;dd&gt;This stands for Hyper Text Transfer Protocol&lt;/dd&gt;</a:t>
            </a:r>
            <a:endParaRPr sz="1600" b="0" i="0" u="none" strike="noStrike" cap="none">
              <a:solidFill>
                <a:schemeClr val="dk1"/>
              </a:solidFill>
              <a:latin typeface="Times New Roman"/>
              <a:ea typeface="Times New Roman"/>
              <a:cs typeface="Times New Roman"/>
              <a:sym typeface="Times New Roman"/>
            </a:endParaRPr>
          </a:p>
          <a:p>
            <a:pPr marL="433705" marR="0" lvl="0" indent="0" algn="l" rtl="0">
              <a:lnSpc>
                <a:spcPct val="100000"/>
              </a:lnSpc>
              <a:spcBef>
                <a:spcPts val="0"/>
              </a:spcBef>
              <a:spcAft>
                <a:spcPts val="0"/>
              </a:spcAft>
              <a:buClr>
                <a:srgbClr val="000000"/>
              </a:buClr>
              <a:buSzPts val="1600"/>
              <a:buFont typeface="Arial"/>
              <a:buNone/>
            </a:pPr>
            <a:r>
              <a:rPr lang="en-IN" sz="1600" b="0" i="0" u="none" strike="noStrike" cap="none">
                <a:solidFill>
                  <a:schemeClr val="dk1"/>
                </a:solidFill>
                <a:latin typeface="Times New Roman"/>
                <a:ea typeface="Times New Roman"/>
                <a:cs typeface="Times New Roman"/>
                <a:sym typeface="Times New Roman"/>
              </a:rPr>
              <a:t>&lt;/dl&gt;</a:t>
            </a:r>
            <a:endParaRPr sz="1600" b="0" i="0" u="none" strike="noStrike" cap="none">
              <a:solidFill>
                <a:schemeClr val="dk1"/>
              </a:solidFill>
              <a:latin typeface="Times New Roman"/>
              <a:ea typeface="Times New Roman"/>
              <a:cs typeface="Times New Roman"/>
              <a:sym typeface="Times New Roman"/>
            </a:endParaRPr>
          </a:p>
          <a:p>
            <a:pPr marL="433705" marR="0" lvl="0" indent="0" algn="l" rtl="0">
              <a:lnSpc>
                <a:spcPct val="100000"/>
              </a:lnSpc>
              <a:spcBef>
                <a:spcPts val="0"/>
              </a:spcBef>
              <a:spcAft>
                <a:spcPts val="0"/>
              </a:spcAft>
              <a:buClr>
                <a:srgbClr val="000000"/>
              </a:buClr>
              <a:buSzPts val="1600"/>
              <a:buFont typeface="Arial"/>
              <a:buNone/>
            </a:pPr>
            <a:r>
              <a:rPr lang="en-IN" sz="1600" b="0" i="0" u="none" strike="noStrike" cap="none">
                <a:solidFill>
                  <a:schemeClr val="dk1"/>
                </a:solidFill>
                <a:latin typeface="Times New Roman"/>
                <a:ea typeface="Times New Roman"/>
                <a:cs typeface="Times New Roman"/>
                <a:sym typeface="Times New Roman"/>
              </a:rPr>
              <a:t>&lt;/body&gt;</a:t>
            </a:r>
            <a:endParaRPr sz="1600" b="0" i="0" u="none" strike="noStrike" cap="none">
              <a:solidFill>
                <a:schemeClr val="dk1"/>
              </a:solidFill>
              <a:latin typeface="Times New Roman"/>
              <a:ea typeface="Times New Roman"/>
              <a:cs typeface="Times New Roman"/>
              <a:sym typeface="Times New Roman"/>
            </a:endParaRPr>
          </a:p>
          <a:p>
            <a:pPr marL="433705" marR="0" lvl="0" indent="0" algn="l" rtl="0">
              <a:lnSpc>
                <a:spcPct val="100000"/>
              </a:lnSpc>
              <a:spcBef>
                <a:spcPts val="0"/>
              </a:spcBef>
              <a:spcAft>
                <a:spcPts val="0"/>
              </a:spcAft>
              <a:buClr>
                <a:srgbClr val="000000"/>
              </a:buClr>
              <a:buSzPts val="1600"/>
              <a:buFont typeface="Arial"/>
              <a:buNone/>
            </a:pPr>
            <a:r>
              <a:rPr lang="en-IN" sz="1600" b="0" i="0" u="none" strike="noStrike" cap="none">
                <a:solidFill>
                  <a:schemeClr val="dk1"/>
                </a:solidFill>
                <a:latin typeface="Times New Roman"/>
                <a:ea typeface="Times New Roman"/>
                <a:cs typeface="Times New Roman"/>
                <a:sym typeface="Times New Roman"/>
              </a:rPr>
              <a:t>&lt;/html&gt;</a:t>
            </a:r>
            <a:endParaRPr sz="1600" b="0" i="0" u="none" strike="noStrike" cap="none">
              <a:solidFill>
                <a:schemeClr val="dk1"/>
              </a:solidFill>
              <a:latin typeface="Times New Roman"/>
              <a:ea typeface="Times New Roman"/>
              <a:cs typeface="Times New Roman"/>
              <a:sym typeface="Times New Roman"/>
            </a:endParaRPr>
          </a:p>
        </p:txBody>
      </p:sp>
      <p:sp>
        <p:nvSpPr>
          <p:cNvPr id="583" name="Google Shape;583;p76"/>
          <p:cNvSpPr/>
          <p:nvPr/>
        </p:nvSpPr>
        <p:spPr>
          <a:xfrm>
            <a:off x="171450" y="1412081"/>
            <a:ext cx="8972550" cy="2218267"/>
          </a:xfrm>
          <a:prstGeom prst="rect">
            <a:avLst/>
          </a:prstGeom>
          <a:noFill/>
          <a:ln>
            <a:noFill/>
          </a:ln>
        </p:spPr>
        <p:txBody>
          <a:bodyPr spcFirstLastPara="1" wrap="square" lIns="59400" tIns="29700" rIns="59400" bIns="29700" anchor="t" anchorCtr="0">
            <a:spAutoFit/>
          </a:bodyPr>
          <a:lstStyle/>
          <a:p>
            <a:pPr marL="9525" marR="0" lvl="0" indent="0" algn="l" rtl="0">
              <a:lnSpc>
                <a:spcPct val="107000"/>
              </a:lnSpc>
              <a:spcBef>
                <a:spcPts val="0"/>
              </a:spcBef>
              <a:spcAft>
                <a:spcPts val="0"/>
              </a:spcAft>
              <a:buClr>
                <a:srgbClr val="C00000"/>
              </a:buClr>
              <a:buSzPts val="1500"/>
              <a:buFont typeface="Arial"/>
              <a:buNone/>
            </a:pPr>
            <a:r>
              <a:rPr lang="en-IN" sz="1500" b="1" i="0" u="none" strike="noStrike" cap="none">
                <a:solidFill>
                  <a:srgbClr val="C00000"/>
                </a:solidFill>
                <a:latin typeface="Times New Roman"/>
                <a:ea typeface="Times New Roman"/>
                <a:cs typeface="Times New Roman"/>
                <a:sym typeface="Times New Roman"/>
              </a:rPr>
              <a:t>Definition Lists:</a:t>
            </a:r>
            <a:endParaRPr sz="1500" b="1" i="0" u="none" strike="noStrike" cap="none">
              <a:solidFill>
                <a:srgbClr val="C00000"/>
              </a:solidFill>
              <a:latin typeface="Times New Roman"/>
              <a:ea typeface="Times New Roman"/>
              <a:cs typeface="Times New Roman"/>
              <a:sym typeface="Times New Roman"/>
            </a:endParaRPr>
          </a:p>
          <a:p>
            <a:pPr marL="264160" marR="0" lvl="0" indent="-257175" algn="l" rtl="0">
              <a:lnSpc>
                <a:spcPct val="107000"/>
              </a:lnSpc>
              <a:spcBef>
                <a:spcPts val="0"/>
              </a:spcBef>
              <a:spcAft>
                <a:spcPts val="0"/>
              </a:spcAft>
              <a:buClr>
                <a:schemeClr val="dk1"/>
              </a:buClr>
              <a:buSzPts val="1500"/>
              <a:buFont typeface="Noto Sans Symbols"/>
              <a:buChar char="▪"/>
            </a:pPr>
            <a:r>
              <a:rPr lang="en-IN" sz="1500" b="0" i="0" u="none" strike="noStrike" cap="none">
                <a:solidFill>
                  <a:schemeClr val="dk1"/>
                </a:solidFill>
                <a:latin typeface="Times New Roman"/>
                <a:ea typeface="Times New Roman"/>
                <a:cs typeface="Times New Roman"/>
                <a:sym typeface="Times New Roman"/>
              </a:rPr>
              <a:t> HTML  supports a </a:t>
            </a:r>
            <a:r>
              <a:rPr lang="en-IN" sz="1500" b="1" i="0" u="none" strike="noStrike" cap="none">
                <a:solidFill>
                  <a:schemeClr val="dk1"/>
                </a:solidFill>
                <a:latin typeface="Times New Roman"/>
                <a:ea typeface="Times New Roman"/>
                <a:cs typeface="Times New Roman"/>
                <a:sym typeface="Times New Roman"/>
              </a:rPr>
              <a:t>list style</a:t>
            </a:r>
            <a:r>
              <a:rPr lang="en-IN" sz="1500" b="0" i="0" u="none" strike="noStrike" cap="none">
                <a:solidFill>
                  <a:schemeClr val="dk1"/>
                </a:solidFill>
                <a:latin typeface="Times New Roman"/>
                <a:ea typeface="Times New Roman"/>
                <a:cs typeface="Times New Roman"/>
                <a:sym typeface="Times New Roman"/>
              </a:rPr>
              <a:t> which is called  definition lists where entries are listed like in </a:t>
            </a:r>
            <a:r>
              <a:rPr lang="en-IN" sz="1500" b="1" i="0" u="none" strike="noStrike" cap="none">
                <a:solidFill>
                  <a:schemeClr val="dk1"/>
                </a:solidFill>
                <a:latin typeface="Times New Roman"/>
                <a:ea typeface="Times New Roman"/>
                <a:cs typeface="Times New Roman"/>
                <a:sym typeface="Times New Roman"/>
              </a:rPr>
              <a:t>a dictionary or encyclopedia</a:t>
            </a:r>
            <a:r>
              <a:rPr lang="en-IN" sz="1500" b="0" i="0" u="none" strike="noStrike" cap="none">
                <a:solidFill>
                  <a:schemeClr val="dk1"/>
                </a:solidFill>
                <a:latin typeface="Times New Roman"/>
                <a:ea typeface="Times New Roman"/>
                <a:cs typeface="Times New Roman"/>
                <a:sym typeface="Times New Roman"/>
              </a:rPr>
              <a:t>. </a:t>
            </a:r>
            <a:endParaRPr sz="1500" b="0" i="0" u="none" strike="noStrike" cap="none">
              <a:solidFill>
                <a:schemeClr val="dk1"/>
              </a:solidFill>
              <a:latin typeface="Times New Roman"/>
              <a:ea typeface="Times New Roman"/>
              <a:cs typeface="Times New Roman"/>
              <a:sym typeface="Times New Roman"/>
            </a:endParaRPr>
          </a:p>
          <a:p>
            <a:pPr marL="264160" marR="0" lvl="0" indent="-257175" algn="l" rtl="0">
              <a:lnSpc>
                <a:spcPct val="107000"/>
              </a:lnSpc>
              <a:spcBef>
                <a:spcPts val="0"/>
              </a:spcBef>
              <a:spcAft>
                <a:spcPts val="0"/>
              </a:spcAft>
              <a:buClr>
                <a:schemeClr val="dk1"/>
              </a:buClr>
              <a:buSzPts val="1500"/>
              <a:buFont typeface="Noto Sans Symbols"/>
              <a:buChar char="▪"/>
            </a:pPr>
            <a:r>
              <a:rPr lang="en-IN" sz="1500" b="0" i="0" u="none" strike="noStrike" cap="none">
                <a:solidFill>
                  <a:schemeClr val="dk1"/>
                </a:solidFill>
                <a:latin typeface="Times New Roman"/>
                <a:ea typeface="Times New Roman"/>
                <a:cs typeface="Times New Roman"/>
                <a:sym typeface="Times New Roman"/>
              </a:rPr>
              <a:t>The definition list is  the ideal way to present a glossary, list of terms, or other name/value list. </a:t>
            </a:r>
            <a:endParaRPr sz="1500" b="0" i="0" u="none" strike="noStrike" cap="none">
              <a:solidFill>
                <a:schemeClr val="dk1"/>
              </a:solidFill>
              <a:latin typeface="Times New Roman"/>
              <a:ea typeface="Times New Roman"/>
              <a:cs typeface="Times New Roman"/>
              <a:sym typeface="Times New Roman"/>
            </a:endParaRPr>
          </a:p>
          <a:p>
            <a:pPr marL="9525" marR="0" lvl="0" indent="0" algn="l" rtl="0">
              <a:lnSpc>
                <a:spcPct val="107000"/>
              </a:lnSpc>
              <a:spcBef>
                <a:spcPts val="0"/>
              </a:spcBef>
              <a:spcAft>
                <a:spcPts val="0"/>
              </a:spcAft>
              <a:buClr>
                <a:schemeClr val="dk1"/>
              </a:buClr>
              <a:buSzPts val="1500"/>
              <a:buFont typeface="Arial"/>
              <a:buNone/>
            </a:pPr>
            <a:r>
              <a:rPr lang="en-IN" sz="1500" b="0" i="0" u="none" strike="noStrike" cap="none">
                <a:solidFill>
                  <a:schemeClr val="dk1"/>
                </a:solidFill>
                <a:latin typeface="Times New Roman"/>
                <a:ea typeface="Times New Roman"/>
                <a:cs typeface="Times New Roman"/>
                <a:sym typeface="Times New Roman"/>
              </a:rPr>
              <a:t>Definition List makes  use of following three tags.</a:t>
            </a:r>
            <a:endParaRPr sz="1500" b="0" i="0" u="none" strike="noStrike" cap="none">
              <a:solidFill>
                <a:schemeClr val="dk1"/>
              </a:solidFill>
              <a:latin typeface="Times New Roman"/>
              <a:ea typeface="Times New Roman"/>
              <a:cs typeface="Times New Roman"/>
              <a:sym typeface="Times New Roman"/>
            </a:endParaRPr>
          </a:p>
          <a:p>
            <a:pPr marL="9525" marR="0" lvl="0" indent="0" algn="l" rtl="0">
              <a:lnSpc>
                <a:spcPct val="100000"/>
              </a:lnSpc>
              <a:spcBef>
                <a:spcPts val="10"/>
              </a:spcBef>
              <a:spcAft>
                <a:spcPts val="0"/>
              </a:spcAft>
              <a:buClr>
                <a:schemeClr val="dk1"/>
              </a:buClr>
              <a:buSzPts val="1500"/>
              <a:buFont typeface="Arial"/>
              <a:buNone/>
            </a:pPr>
            <a:r>
              <a:rPr lang="en-IN" sz="1500" b="0" i="0" u="none" strike="noStrike" cap="none">
                <a:solidFill>
                  <a:schemeClr val="dk1"/>
                </a:solidFill>
                <a:latin typeface="Times New Roman"/>
                <a:ea typeface="Times New Roman"/>
                <a:cs typeface="Times New Roman"/>
                <a:sym typeface="Times New Roman"/>
              </a:rPr>
              <a:t>1). </a:t>
            </a:r>
            <a:r>
              <a:rPr lang="en-IN" sz="1500" b="1" i="0" u="none" strike="noStrike" cap="none">
                <a:solidFill>
                  <a:schemeClr val="dk1"/>
                </a:solidFill>
                <a:latin typeface="Times New Roman"/>
                <a:ea typeface="Times New Roman"/>
                <a:cs typeface="Times New Roman"/>
                <a:sym typeface="Times New Roman"/>
              </a:rPr>
              <a:t>&lt;dl&gt; </a:t>
            </a:r>
            <a:r>
              <a:rPr lang="en-IN" sz="1500" b="0" i="0" u="none" strike="noStrike" cap="none">
                <a:solidFill>
                  <a:schemeClr val="dk1"/>
                </a:solidFill>
                <a:latin typeface="Times New Roman"/>
                <a:ea typeface="Times New Roman"/>
                <a:cs typeface="Times New Roman"/>
                <a:sym typeface="Times New Roman"/>
              </a:rPr>
              <a:t>- Defines the start of the list</a:t>
            </a:r>
            <a:endParaRPr sz="1500" b="0" i="0" u="none" strike="noStrike" cap="none">
              <a:solidFill>
                <a:schemeClr val="dk1"/>
              </a:solidFill>
              <a:latin typeface="Times New Roman"/>
              <a:ea typeface="Times New Roman"/>
              <a:cs typeface="Times New Roman"/>
              <a:sym typeface="Times New Roman"/>
            </a:endParaRPr>
          </a:p>
          <a:p>
            <a:pPr marL="9525" marR="0" lvl="0" indent="0" algn="l" rtl="0">
              <a:lnSpc>
                <a:spcPct val="100000"/>
              </a:lnSpc>
              <a:spcBef>
                <a:spcPts val="10"/>
              </a:spcBef>
              <a:spcAft>
                <a:spcPts val="0"/>
              </a:spcAft>
              <a:buClr>
                <a:schemeClr val="dk1"/>
              </a:buClr>
              <a:buSzPts val="1500"/>
              <a:buFont typeface="Arial"/>
              <a:buNone/>
            </a:pPr>
            <a:r>
              <a:rPr lang="en-IN" sz="1500" b="0" i="0" u="none" strike="noStrike" cap="none">
                <a:solidFill>
                  <a:schemeClr val="dk1"/>
                </a:solidFill>
                <a:latin typeface="Times New Roman"/>
                <a:ea typeface="Times New Roman"/>
                <a:cs typeface="Times New Roman"/>
                <a:sym typeface="Times New Roman"/>
              </a:rPr>
              <a:t>     </a:t>
            </a:r>
            <a:r>
              <a:rPr lang="en-IN" sz="1500" b="1" i="0" u="none" strike="noStrike" cap="none">
                <a:solidFill>
                  <a:schemeClr val="dk1"/>
                </a:solidFill>
                <a:latin typeface="Times New Roman"/>
                <a:ea typeface="Times New Roman"/>
                <a:cs typeface="Times New Roman"/>
                <a:sym typeface="Times New Roman"/>
              </a:rPr>
              <a:t>&lt;/dl&gt; </a:t>
            </a:r>
            <a:r>
              <a:rPr lang="en-IN" sz="1500" b="0" i="0" u="none" strike="noStrike" cap="none">
                <a:solidFill>
                  <a:schemeClr val="dk1"/>
                </a:solidFill>
                <a:latin typeface="Times New Roman"/>
                <a:ea typeface="Times New Roman"/>
                <a:cs typeface="Times New Roman"/>
                <a:sym typeface="Times New Roman"/>
              </a:rPr>
              <a:t>- Defines the end of the list </a:t>
            </a:r>
            <a:endParaRPr sz="1500" b="0" i="0" u="none" strike="noStrike" cap="none">
              <a:solidFill>
                <a:schemeClr val="dk1"/>
              </a:solidFill>
              <a:latin typeface="Times New Roman"/>
              <a:ea typeface="Times New Roman"/>
              <a:cs typeface="Times New Roman"/>
              <a:sym typeface="Times New Roman"/>
            </a:endParaRPr>
          </a:p>
          <a:p>
            <a:pPr marL="9525" marR="0" lvl="0" indent="0" algn="l" rtl="0">
              <a:lnSpc>
                <a:spcPct val="100000"/>
              </a:lnSpc>
              <a:spcBef>
                <a:spcPts val="10"/>
              </a:spcBef>
              <a:spcAft>
                <a:spcPts val="0"/>
              </a:spcAft>
              <a:buClr>
                <a:schemeClr val="dk1"/>
              </a:buClr>
              <a:buSzPts val="1500"/>
              <a:buFont typeface="Arial"/>
              <a:buNone/>
            </a:pPr>
            <a:r>
              <a:rPr lang="en-IN" sz="1500" b="0" i="0" u="none" strike="noStrike" cap="none">
                <a:solidFill>
                  <a:schemeClr val="dk1"/>
                </a:solidFill>
                <a:latin typeface="Times New Roman"/>
                <a:ea typeface="Times New Roman"/>
                <a:cs typeface="Times New Roman"/>
                <a:sym typeface="Times New Roman"/>
              </a:rPr>
              <a:t>2). </a:t>
            </a:r>
            <a:r>
              <a:rPr lang="en-IN" sz="1500" b="1" i="0" u="none" strike="noStrike" cap="none">
                <a:solidFill>
                  <a:schemeClr val="dk1"/>
                </a:solidFill>
                <a:latin typeface="Times New Roman"/>
                <a:ea typeface="Times New Roman"/>
                <a:cs typeface="Times New Roman"/>
                <a:sym typeface="Times New Roman"/>
              </a:rPr>
              <a:t>&lt;dt&gt; </a:t>
            </a:r>
            <a:r>
              <a:rPr lang="en-IN" sz="1500" b="0" i="0" u="none" strike="noStrike" cap="none">
                <a:solidFill>
                  <a:schemeClr val="dk1"/>
                </a:solidFill>
                <a:latin typeface="Times New Roman"/>
                <a:ea typeface="Times New Roman"/>
                <a:cs typeface="Times New Roman"/>
                <a:sym typeface="Times New Roman"/>
              </a:rPr>
              <a:t>- A term</a:t>
            </a:r>
            <a:endParaRPr sz="1500" b="0" i="0" u="none" strike="noStrike" cap="none">
              <a:solidFill>
                <a:schemeClr val="dk1"/>
              </a:solidFill>
              <a:latin typeface="Times New Roman"/>
              <a:ea typeface="Times New Roman"/>
              <a:cs typeface="Times New Roman"/>
              <a:sym typeface="Times New Roman"/>
            </a:endParaRPr>
          </a:p>
          <a:p>
            <a:pPr marL="9525" marR="0" lvl="0" indent="-87630" algn="l" rtl="0">
              <a:lnSpc>
                <a:spcPct val="100000"/>
              </a:lnSpc>
              <a:spcBef>
                <a:spcPts val="0"/>
              </a:spcBef>
              <a:spcAft>
                <a:spcPts val="0"/>
              </a:spcAft>
              <a:buClr>
                <a:schemeClr val="dk1"/>
              </a:buClr>
              <a:buSzPts val="1380"/>
              <a:buFont typeface="Arial"/>
              <a:buAutoNum type="arabicParenR" startAt="3"/>
            </a:pPr>
            <a:r>
              <a:rPr lang="en-IN" sz="1500" b="0" i="0" u="none" strike="noStrike" cap="none">
                <a:solidFill>
                  <a:schemeClr val="dk1"/>
                </a:solidFill>
                <a:latin typeface="Times New Roman"/>
                <a:ea typeface="Times New Roman"/>
                <a:cs typeface="Times New Roman"/>
                <a:sym typeface="Times New Roman"/>
              </a:rPr>
              <a:t>. </a:t>
            </a:r>
            <a:r>
              <a:rPr lang="en-IN" sz="1500" b="1" i="0" u="none" strike="noStrike" cap="none">
                <a:solidFill>
                  <a:schemeClr val="dk1"/>
                </a:solidFill>
                <a:latin typeface="Times New Roman"/>
                <a:ea typeface="Times New Roman"/>
                <a:cs typeface="Times New Roman"/>
                <a:sym typeface="Times New Roman"/>
              </a:rPr>
              <a:t>&lt;dd&gt; </a:t>
            </a:r>
            <a:r>
              <a:rPr lang="en-IN" sz="1500" b="0" i="0" u="none" strike="noStrike" cap="none">
                <a:solidFill>
                  <a:schemeClr val="dk1"/>
                </a:solidFill>
                <a:latin typeface="Times New Roman"/>
                <a:ea typeface="Times New Roman"/>
                <a:cs typeface="Times New Roman"/>
                <a:sym typeface="Times New Roman"/>
              </a:rPr>
              <a:t>- Term definition</a:t>
            </a:r>
            <a:endParaRPr sz="1500" b="0" i="0" u="none" strike="noStrike" cap="none">
              <a:solidFill>
                <a:schemeClr val="dk1"/>
              </a:solidFill>
              <a:latin typeface="Times New Roman"/>
              <a:ea typeface="Times New Roman"/>
              <a:cs typeface="Times New Roman"/>
              <a:sym typeface="Times New Roman"/>
            </a:endParaRPr>
          </a:p>
        </p:txBody>
      </p:sp>
      <p:pic>
        <p:nvPicPr>
          <p:cNvPr id="584" name="Google Shape;584;p76"/>
          <p:cNvPicPr preferRelativeResize="0"/>
          <p:nvPr/>
        </p:nvPicPr>
        <p:blipFill rotWithShape="1">
          <a:blip r:embed="rId3">
            <a:alphaModFix/>
          </a:blip>
          <a:srcRect/>
          <a:stretch/>
        </p:blipFill>
        <p:spPr>
          <a:xfrm>
            <a:off x="285750" y="3738563"/>
            <a:ext cx="3523060" cy="1027510"/>
          </a:xfrm>
          <a:prstGeom prst="rect">
            <a:avLst/>
          </a:prstGeom>
          <a:noFill/>
          <a:ln w="9525" cap="flat" cmpd="sng">
            <a:solidFill>
              <a:srgbClr val="00B050"/>
            </a:solidFill>
            <a:prstDash val="solid"/>
            <a:miter lim="8000"/>
            <a:headEnd type="none" w="sm" len="sm"/>
            <a:tailEnd type="none" w="sm" len="sm"/>
          </a:ln>
        </p:spPr>
      </p:pic>
      <p:sp>
        <p:nvSpPr>
          <p:cNvPr id="585" name="Google Shape;585;p76"/>
          <p:cNvSpPr txBox="1"/>
          <p:nvPr/>
        </p:nvSpPr>
        <p:spPr>
          <a:xfrm>
            <a:off x="179512" y="191155"/>
            <a:ext cx="6095066" cy="52322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IN" sz="2800" b="1" i="0" u="none" strike="noStrike" cap="none">
                <a:solidFill>
                  <a:schemeClr val="dk1"/>
                </a:solidFill>
                <a:latin typeface="Times New Roman"/>
                <a:ea typeface="Times New Roman"/>
                <a:cs typeface="Times New Roman"/>
                <a:sym typeface="Times New Roman"/>
              </a:rPr>
              <a:t>Tags in HTML – Lists (Definition lists)</a:t>
            </a:r>
            <a:endParaRPr sz="2800" b="1" i="0" u="none" strike="noStrike" cap="none">
              <a:solidFill>
                <a:schemeClr val="dk1"/>
              </a:solidFill>
              <a:latin typeface="Times New Roman"/>
              <a:ea typeface="Times New Roman"/>
              <a:cs typeface="Times New Roman"/>
              <a:sym typeface="Times New Roman"/>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589"/>
        <p:cNvGrpSpPr/>
        <p:nvPr/>
      </p:nvGrpSpPr>
      <p:grpSpPr>
        <a:xfrm>
          <a:off x="0" y="0"/>
          <a:ext cx="0" cy="0"/>
          <a:chOff x="0" y="0"/>
          <a:chExt cx="0" cy="0"/>
        </a:xfrm>
      </p:grpSpPr>
      <p:sp>
        <p:nvSpPr>
          <p:cNvPr id="590" name="Google Shape;590;p77"/>
          <p:cNvSpPr txBox="1"/>
          <p:nvPr/>
        </p:nvSpPr>
        <p:spPr>
          <a:xfrm>
            <a:off x="0" y="1241949"/>
            <a:ext cx="9201149" cy="3701198"/>
          </a:xfrm>
          <a:prstGeom prst="rect">
            <a:avLst/>
          </a:prstGeom>
          <a:noFill/>
          <a:ln>
            <a:noFill/>
          </a:ln>
        </p:spPr>
        <p:txBody>
          <a:bodyPr spcFirstLastPara="1" wrap="square" lIns="0" tIns="74650" rIns="0" bIns="0" anchor="t" anchorCtr="0">
            <a:spAutoFit/>
          </a:bodyPr>
          <a:lstStyle/>
          <a:p>
            <a:pPr marL="557530" marR="0" lvl="1" indent="-214630" algn="l" rtl="0">
              <a:lnSpc>
                <a:spcPct val="150000"/>
              </a:lnSpc>
              <a:spcBef>
                <a:spcPts val="0"/>
              </a:spcBef>
              <a:spcAft>
                <a:spcPts val="0"/>
              </a:spcAft>
              <a:buClr>
                <a:schemeClr val="dk1"/>
              </a:buClr>
              <a:buSzPts val="1500"/>
              <a:buFont typeface="Noto Sans Symbols"/>
              <a:buChar char="▪"/>
            </a:pPr>
            <a:r>
              <a:rPr lang="en-IN" sz="1500" b="0" i="0" u="none" strike="noStrike" cap="none">
                <a:solidFill>
                  <a:schemeClr val="dk1"/>
                </a:solidFill>
                <a:latin typeface="Calibri"/>
                <a:ea typeface="Calibri"/>
                <a:cs typeface="Calibri"/>
                <a:sym typeface="Calibri"/>
              </a:rPr>
              <a:t>A list is a </a:t>
            </a:r>
            <a:r>
              <a:rPr lang="en-IN" sz="1500" b="1" i="0" u="none" strike="noStrike" cap="none">
                <a:solidFill>
                  <a:schemeClr val="dk1"/>
                </a:solidFill>
                <a:latin typeface="Calibri"/>
                <a:ea typeface="Calibri"/>
                <a:cs typeface="Calibri"/>
                <a:sym typeface="Calibri"/>
              </a:rPr>
              <a:t>collection of items. </a:t>
            </a:r>
            <a:endParaRPr sz="1500" b="1" i="0" u="none" strike="noStrike" cap="none">
              <a:solidFill>
                <a:schemeClr val="dk1"/>
              </a:solidFill>
              <a:latin typeface="Calibri"/>
              <a:ea typeface="Calibri"/>
              <a:cs typeface="Calibri"/>
              <a:sym typeface="Calibri"/>
            </a:endParaRPr>
          </a:p>
          <a:p>
            <a:pPr marL="557530" marR="0" lvl="1" indent="-214630" algn="l" rtl="0">
              <a:lnSpc>
                <a:spcPct val="150000"/>
              </a:lnSpc>
              <a:spcBef>
                <a:spcPts val="0"/>
              </a:spcBef>
              <a:spcAft>
                <a:spcPts val="0"/>
              </a:spcAft>
              <a:buClr>
                <a:schemeClr val="dk1"/>
              </a:buClr>
              <a:buSzPts val="1500"/>
              <a:buFont typeface="Noto Sans Symbols"/>
              <a:buChar char="▪"/>
            </a:pPr>
            <a:r>
              <a:rPr lang="en-IN" sz="1500" b="0" i="0" u="none" strike="noStrike" cap="none">
                <a:solidFill>
                  <a:schemeClr val="dk1"/>
                </a:solidFill>
                <a:latin typeface="Calibri"/>
                <a:ea typeface="Calibri"/>
                <a:cs typeface="Calibri"/>
                <a:sym typeface="Calibri"/>
              </a:rPr>
              <a:t>HTML offers web authors three ways for specifying lists of information.  </a:t>
            </a:r>
            <a:endParaRPr sz="1500" b="0" i="0" u="none" strike="noStrike" cap="none">
              <a:solidFill>
                <a:schemeClr val="dk1"/>
              </a:solidFill>
              <a:latin typeface="Calibri"/>
              <a:ea typeface="Calibri"/>
              <a:cs typeface="Calibri"/>
              <a:sym typeface="Calibri"/>
            </a:endParaRPr>
          </a:p>
          <a:p>
            <a:pPr marL="557530" marR="0" lvl="1" indent="-214630" algn="l" rtl="0">
              <a:lnSpc>
                <a:spcPct val="150000"/>
              </a:lnSpc>
              <a:spcBef>
                <a:spcPts val="0"/>
              </a:spcBef>
              <a:spcAft>
                <a:spcPts val="0"/>
              </a:spcAft>
              <a:buClr>
                <a:schemeClr val="dk1"/>
              </a:buClr>
              <a:buSzPts val="1500"/>
              <a:buFont typeface="Noto Sans Symbols"/>
              <a:buChar char="▪"/>
            </a:pPr>
            <a:r>
              <a:rPr lang="en-IN" sz="1500" b="0" i="0" u="none" strike="noStrike" cap="none">
                <a:solidFill>
                  <a:schemeClr val="dk1"/>
                </a:solidFill>
                <a:latin typeface="Calibri"/>
                <a:ea typeface="Calibri"/>
                <a:cs typeface="Calibri"/>
                <a:sym typeface="Calibri"/>
              </a:rPr>
              <a:t>All lists must contain one or more list elements </a:t>
            </a:r>
            <a:endParaRPr sz="1500" b="0" i="0" u="none" strike="noStrike" cap="none">
              <a:solidFill>
                <a:schemeClr val="dk1"/>
              </a:solidFill>
              <a:latin typeface="Calibri"/>
              <a:ea typeface="Calibri"/>
              <a:cs typeface="Calibri"/>
              <a:sym typeface="Calibri"/>
            </a:endParaRPr>
          </a:p>
          <a:p>
            <a:pPr marL="457200" marR="0" lvl="1" indent="0" algn="l" rtl="0">
              <a:lnSpc>
                <a:spcPct val="100000"/>
              </a:lnSpc>
              <a:spcBef>
                <a:spcPts val="20"/>
              </a:spcBef>
              <a:spcAft>
                <a:spcPts val="0"/>
              </a:spcAft>
              <a:buClr>
                <a:srgbClr val="000000"/>
              </a:buClr>
              <a:buSzPts val="1800"/>
              <a:buFont typeface="Arial"/>
              <a:buNone/>
            </a:pPr>
            <a:endParaRPr sz="1800" b="1" i="0" u="none" strike="noStrike" cap="none">
              <a:solidFill>
                <a:schemeClr val="dk1"/>
              </a:solidFill>
              <a:highlight>
                <a:srgbClr val="FFFF00"/>
              </a:highlight>
              <a:latin typeface="Times New Roman"/>
              <a:ea typeface="Times New Roman"/>
              <a:cs typeface="Times New Roman"/>
              <a:sym typeface="Times New Roman"/>
            </a:endParaRPr>
          </a:p>
          <a:p>
            <a:pPr marL="457200" marR="0" lvl="1" indent="0" algn="l" rtl="0">
              <a:lnSpc>
                <a:spcPct val="100000"/>
              </a:lnSpc>
              <a:spcBef>
                <a:spcPts val="20"/>
              </a:spcBef>
              <a:spcAft>
                <a:spcPts val="0"/>
              </a:spcAft>
              <a:buClr>
                <a:srgbClr val="000000"/>
              </a:buClr>
              <a:buSzPts val="1800"/>
              <a:buFont typeface="Arial"/>
              <a:buNone/>
            </a:pPr>
            <a:r>
              <a:rPr lang="en-IN" sz="1800" b="1" i="0" u="none" strike="noStrike" cap="none">
                <a:solidFill>
                  <a:schemeClr val="dk1"/>
                </a:solidFill>
                <a:highlight>
                  <a:srgbClr val="FFFF00"/>
                </a:highlight>
                <a:latin typeface="Times New Roman"/>
                <a:ea typeface="Times New Roman"/>
                <a:cs typeface="Times New Roman"/>
                <a:sym typeface="Times New Roman"/>
              </a:rPr>
              <a:t>Lists are of three types</a:t>
            </a:r>
            <a:endParaRPr sz="1800" b="1" i="0" u="none" strike="noStrike" cap="none">
              <a:solidFill>
                <a:schemeClr val="dk1"/>
              </a:solidFill>
              <a:highlight>
                <a:srgbClr val="FFFF00"/>
              </a:highlight>
              <a:latin typeface="Times New Roman"/>
              <a:ea typeface="Times New Roman"/>
              <a:cs typeface="Times New Roman"/>
              <a:sym typeface="Times New Roman"/>
            </a:endParaRPr>
          </a:p>
          <a:p>
            <a:pPr marL="457200" marR="0" lvl="1" indent="0" algn="l" rtl="0">
              <a:lnSpc>
                <a:spcPct val="150000"/>
              </a:lnSpc>
              <a:spcBef>
                <a:spcPts val="20"/>
              </a:spcBef>
              <a:spcAft>
                <a:spcPts val="0"/>
              </a:spcAft>
              <a:buClr>
                <a:srgbClr val="000000"/>
              </a:buClr>
              <a:buSzPts val="1800"/>
              <a:buFont typeface="Arial"/>
              <a:buNone/>
            </a:pPr>
            <a:r>
              <a:rPr lang="en-IN" sz="1800" b="1" i="0" u="none" strike="noStrike" cap="none">
                <a:solidFill>
                  <a:schemeClr val="dk1"/>
                </a:solidFill>
                <a:latin typeface="Times New Roman"/>
                <a:ea typeface="Times New Roman"/>
                <a:cs typeface="Times New Roman"/>
                <a:sym typeface="Times New Roman"/>
              </a:rPr>
              <a:t>1. Un ordered list  </a:t>
            </a:r>
            <a:r>
              <a:rPr lang="en-IN" sz="1800" b="1" i="0" u="none" strike="noStrike" cap="none">
                <a:solidFill>
                  <a:schemeClr val="dk1"/>
                </a:solidFill>
                <a:latin typeface="Calibri"/>
                <a:ea typeface="Calibri"/>
                <a:cs typeface="Calibri"/>
                <a:sym typeface="Calibri"/>
              </a:rPr>
              <a:t>&lt;ul&gt;  </a:t>
            </a:r>
            <a:r>
              <a:rPr lang="en-IN" sz="1800" b="0" i="0" u="none" strike="noStrike" cap="none">
                <a:solidFill>
                  <a:schemeClr val="dk1"/>
                </a:solidFill>
                <a:latin typeface="Calibri"/>
                <a:ea typeface="Calibri"/>
                <a:cs typeface="Calibri"/>
                <a:sym typeface="Calibri"/>
              </a:rPr>
              <a:t>Items </a:t>
            </a:r>
            <a:r>
              <a:rPr lang="en-IN" sz="1800" b="1" i="0" u="none" strike="noStrike" cap="none">
                <a:solidFill>
                  <a:schemeClr val="dk1"/>
                </a:solidFill>
                <a:latin typeface="Calibri"/>
                <a:ea typeface="Calibri"/>
                <a:cs typeface="Calibri"/>
                <a:sym typeface="Calibri"/>
              </a:rPr>
              <a:t>marked with bullets</a:t>
            </a:r>
            <a:r>
              <a:rPr lang="en-IN" sz="1800" b="0" i="0" u="none" strike="noStrike" cap="none">
                <a:solidFill>
                  <a:schemeClr val="dk1"/>
                </a:solidFill>
                <a:latin typeface="Calibri"/>
                <a:ea typeface="Calibri"/>
                <a:cs typeface="Calibri"/>
                <a:sym typeface="Calibri"/>
              </a:rPr>
              <a:t>.</a:t>
            </a:r>
            <a:endParaRPr sz="1800" b="0" i="0" u="none" strike="noStrike" cap="none">
              <a:solidFill>
                <a:schemeClr val="dk1"/>
              </a:solidFill>
              <a:latin typeface="Calibri"/>
              <a:ea typeface="Calibri"/>
              <a:cs typeface="Calibri"/>
              <a:sym typeface="Calibri"/>
            </a:endParaRPr>
          </a:p>
          <a:p>
            <a:pPr marL="457200" marR="0" lvl="1" indent="0" algn="l" rtl="0">
              <a:lnSpc>
                <a:spcPct val="150000"/>
              </a:lnSpc>
              <a:spcBef>
                <a:spcPts val="20"/>
              </a:spcBef>
              <a:spcAft>
                <a:spcPts val="0"/>
              </a:spcAft>
              <a:buClr>
                <a:srgbClr val="000000"/>
              </a:buClr>
              <a:buSzPts val="1800"/>
              <a:buFont typeface="Arial"/>
              <a:buNone/>
            </a:pPr>
            <a:endParaRPr sz="1800" b="0" i="0" u="none" strike="noStrike" cap="none">
              <a:solidFill>
                <a:schemeClr val="dk1"/>
              </a:solidFill>
              <a:latin typeface="Times New Roman"/>
              <a:ea typeface="Times New Roman"/>
              <a:cs typeface="Times New Roman"/>
              <a:sym typeface="Times New Roman"/>
            </a:endParaRPr>
          </a:p>
          <a:p>
            <a:pPr marL="457200" marR="0" lvl="1" indent="0" algn="l" rtl="0">
              <a:lnSpc>
                <a:spcPct val="150000"/>
              </a:lnSpc>
              <a:spcBef>
                <a:spcPts val="20"/>
              </a:spcBef>
              <a:spcAft>
                <a:spcPts val="0"/>
              </a:spcAft>
              <a:buClr>
                <a:srgbClr val="000000"/>
              </a:buClr>
              <a:buSzPts val="1800"/>
              <a:buFont typeface="Arial"/>
              <a:buNone/>
            </a:pPr>
            <a:r>
              <a:rPr lang="en-IN" sz="1800" b="1" i="0" u="none" strike="noStrike" cap="none">
                <a:solidFill>
                  <a:schemeClr val="dk1"/>
                </a:solidFill>
                <a:latin typeface="Times New Roman"/>
                <a:ea typeface="Times New Roman"/>
                <a:cs typeface="Times New Roman"/>
                <a:sym typeface="Times New Roman"/>
              </a:rPr>
              <a:t>2. Ordered List   </a:t>
            </a:r>
            <a:r>
              <a:rPr lang="en-IN" sz="1800" b="1" i="0" u="none" strike="noStrike" cap="none">
                <a:solidFill>
                  <a:schemeClr val="dk1"/>
                </a:solidFill>
                <a:latin typeface="Calibri"/>
                <a:ea typeface="Calibri"/>
                <a:cs typeface="Calibri"/>
                <a:sym typeface="Calibri"/>
              </a:rPr>
              <a:t>&lt;ol&gt;</a:t>
            </a:r>
            <a:r>
              <a:rPr lang="en-IN" sz="1800" b="0" i="0" u="none" strike="noStrike" cap="none">
                <a:solidFill>
                  <a:schemeClr val="dk1"/>
                </a:solidFill>
                <a:latin typeface="Calibri"/>
                <a:ea typeface="Calibri"/>
                <a:cs typeface="Calibri"/>
                <a:sym typeface="Calibri"/>
              </a:rPr>
              <a:t>   Items marked with </a:t>
            </a:r>
            <a:r>
              <a:rPr lang="en-IN" sz="1800" b="1" i="0" u="none" strike="noStrike" cap="none">
                <a:solidFill>
                  <a:schemeClr val="dk1"/>
                </a:solidFill>
                <a:latin typeface="Calibri"/>
                <a:ea typeface="Calibri"/>
                <a:cs typeface="Calibri"/>
                <a:sym typeface="Calibri"/>
              </a:rPr>
              <a:t>numbers or letters</a:t>
            </a:r>
            <a:endParaRPr sz="1800" b="1" i="0" u="none" strike="noStrike" cap="none">
              <a:solidFill>
                <a:schemeClr val="dk1"/>
              </a:solidFill>
              <a:latin typeface="Calibri"/>
              <a:ea typeface="Calibri"/>
              <a:cs typeface="Calibri"/>
              <a:sym typeface="Calibri"/>
            </a:endParaRPr>
          </a:p>
          <a:p>
            <a:pPr marL="457200" marR="0" lvl="1" indent="0" algn="l" rtl="0">
              <a:lnSpc>
                <a:spcPct val="150000"/>
              </a:lnSpc>
              <a:spcBef>
                <a:spcPts val="20"/>
              </a:spcBef>
              <a:spcAft>
                <a:spcPts val="0"/>
              </a:spcAft>
              <a:buClr>
                <a:srgbClr val="000000"/>
              </a:buClr>
              <a:buSzPts val="1800"/>
              <a:buFont typeface="Arial"/>
              <a:buNone/>
            </a:pPr>
            <a:endParaRPr sz="1800" b="1" i="0" u="none" strike="noStrike" cap="none">
              <a:solidFill>
                <a:schemeClr val="dk1"/>
              </a:solidFill>
              <a:latin typeface="Times New Roman"/>
              <a:ea typeface="Times New Roman"/>
              <a:cs typeface="Times New Roman"/>
              <a:sym typeface="Times New Roman"/>
            </a:endParaRPr>
          </a:p>
          <a:p>
            <a:pPr marL="457200" marR="0" lvl="1" indent="0" algn="l" rtl="0">
              <a:lnSpc>
                <a:spcPct val="150000"/>
              </a:lnSpc>
              <a:spcBef>
                <a:spcPts val="20"/>
              </a:spcBef>
              <a:spcAft>
                <a:spcPts val="0"/>
              </a:spcAft>
              <a:buClr>
                <a:srgbClr val="000000"/>
              </a:buClr>
              <a:buSzPts val="1800"/>
              <a:buFont typeface="Arial"/>
              <a:buNone/>
            </a:pPr>
            <a:r>
              <a:rPr lang="en-IN" sz="1800" b="1" i="0" u="none" strike="noStrike" cap="none">
                <a:solidFill>
                  <a:schemeClr val="dk1"/>
                </a:solidFill>
                <a:latin typeface="Times New Roman"/>
                <a:ea typeface="Times New Roman"/>
                <a:cs typeface="Times New Roman"/>
                <a:sym typeface="Times New Roman"/>
              </a:rPr>
              <a:t>3. Definition list  </a:t>
            </a:r>
            <a:r>
              <a:rPr lang="en-IN" sz="1800" b="1" i="0" u="none" strike="noStrike" cap="none">
                <a:solidFill>
                  <a:schemeClr val="dk1"/>
                </a:solidFill>
                <a:latin typeface="Calibri"/>
                <a:ea typeface="Calibri"/>
                <a:cs typeface="Calibri"/>
                <a:sym typeface="Calibri"/>
              </a:rPr>
              <a:t>&lt;dl&gt; </a:t>
            </a:r>
            <a:r>
              <a:rPr lang="en-IN" sz="1800" b="0" i="0" u="none" strike="noStrike" cap="none">
                <a:solidFill>
                  <a:schemeClr val="dk1"/>
                </a:solidFill>
                <a:latin typeface="Calibri"/>
                <a:ea typeface="Calibri"/>
                <a:cs typeface="Calibri"/>
                <a:sym typeface="Calibri"/>
              </a:rPr>
              <a:t>Arranges  items in the same way as they are arranged in a </a:t>
            </a:r>
            <a:r>
              <a:rPr lang="en-IN" sz="1800" b="1" i="0" u="none" strike="noStrike" cap="none">
                <a:solidFill>
                  <a:schemeClr val="dk1"/>
                </a:solidFill>
                <a:latin typeface="Calibri"/>
                <a:ea typeface="Calibri"/>
                <a:cs typeface="Calibri"/>
                <a:sym typeface="Calibri"/>
              </a:rPr>
              <a:t>dictionary</a:t>
            </a:r>
            <a:r>
              <a:rPr lang="en-IN" sz="1500" b="1" i="0" u="none" strike="noStrike" cap="none">
                <a:solidFill>
                  <a:schemeClr val="dk1"/>
                </a:solidFill>
                <a:latin typeface="Calibri"/>
                <a:ea typeface="Calibri"/>
                <a:cs typeface="Calibri"/>
                <a:sym typeface="Calibri"/>
              </a:rPr>
              <a:t>.</a:t>
            </a:r>
            <a:endParaRPr sz="1500" b="1" i="0" u="none" strike="noStrike" cap="none">
              <a:solidFill>
                <a:schemeClr val="dk1"/>
              </a:solidFill>
              <a:latin typeface="Times New Roman"/>
              <a:ea typeface="Times New Roman"/>
              <a:cs typeface="Times New Roman"/>
              <a:sym typeface="Times New Roman"/>
            </a:endParaRPr>
          </a:p>
        </p:txBody>
      </p:sp>
      <p:sp>
        <p:nvSpPr>
          <p:cNvPr id="591" name="Google Shape;591;p77"/>
          <p:cNvSpPr txBox="1"/>
          <p:nvPr/>
        </p:nvSpPr>
        <p:spPr>
          <a:xfrm>
            <a:off x="0" y="857250"/>
            <a:ext cx="9144000" cy="369332"/>
          </a:xfrm>
          <a:prstGeom prst="rect">
            <a:avLst/>
          </a:prstGeom>
          <a:solidFill>
            <a:srgbClr val="FBD4B4"/>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IN" sz="1800" b="1" i="0" u="none" strike="noStrike" cap="none">
                <a:solidFill>
                  <a:srgbClr val="C00000"/>
                </a:solidFill>
                <a:latin typeface="Times New Roman"/>
                <a:ea typeface="Times New Roman"/>
                <a:cs typeface="Times New Roman"/>
                <a:sym typeface="Times New Roman"/>
              </a:rPr>
              <a:t> LISTS</a:t>
            </a:r>
            <a:endParaRPr sz="1800" b="0" i="0" u="none" strike="noStrike" cap="none">
              <a:solidFill>
                <a:schemeClr val="dk1"/>
              </a:solidFill>
              <a:latin typeface="Calibri"/>
              <a:ea typeface="Calibri"/>
              <a:cs typeface="Calibri"/>
              <a:sym typeface="Calibri"/>
            </a:endParaRPr>
          </a:p>
        </p:txBody>
      </p:sp>
      <p:sp>
        <p:nvSpPr>
          <p:cNvPr id="592" name="Google Shape;592;p77"/>
          <p:cNvSpPr txBox="1"/>
          <p:nvPr/>
        </p:nvSpPr>
        <p:spPr>
          <a:xfrm>
            <a:off x="6799660" y="2832498"/>
            <a:ext cx="1600200" cy="715581"/>
          </a:xfrm>
          <a:prstGeom prst="rect">
            <a:avLst/>
          </a:prstGeom>
          <a:solidFill>
            <a:srgbClr val="FBD4B4"/>
          </a:solidFill>
          <a:ln>
            <a:noFill/>
          </a:ln>
        </p:spPr>
        <p:txBody>
          <a:bodyPr spcFirstLastPara="1" wrap="square" lIns="91425" tIns="45700" rIns="91425" bIns="45700" anchor="t" anchorCtr="0">
            <a:spAutoFit/>
          </a:bodyPr>
          <a:lstStyle/>
          <a:p>
            <a:pPr marL="0" marR="0" lvl="0" indent="-85725" algn="l" rtl="0">
              <a:lnSpc>
                <a:spcPct val="100000"/>
              </a:lnSpc>
              <a:spcBef>
                <a:spcPts val="0"/>
              </a:spcBef>
              <a:spcAft>
                <a:spcPts val="0"/>
              </a:spcAft>
              <a:buClr>
                <a:srgbClr val="000000"/>
              </a:buClr>
              <a:buSzPts val="1350"/>
              <a:buFont typeface="Arial"/>
              <a:buChar char="•"/>
            </a:pPr>
            <a:r>
              <a:rPr lang="en-IN" sz="1350" b="0" i="0" u="none" strike="noStrike" cap="none">
                <a:solidFill>
                  <a:srgbClr val="000000"/>
                </a:solidFill>
                <a:latin typeface="Times New Roman"/>
                <a:ea typeface="Times New Roman"/>
                <a:cs typeface="Times New Roman"/>
                <a:sym typeface="Times New Roman"/>
              </a:rPr>
              <a:t> html</a:t>
            </a:r>
            <a:endParaRPr sz="1350" b="0" i="0" u="none" strike="noStrike" cap="none">
              <a:solidFill>
                <a:srgbClr val="000000"/>
              </a:solidFill>
              <a:latin typeface="Times New Roman"/>
              <a:ea typeface="Times New Roman"/>
              <a:cs typeface="Times New Roman"/>
              <a:sym typeface="Times New Roman"/>
            </a:endParaRPr>
          </a:p>
          <a:p>
            <a:pPr marL="0" marR="0" lvl="0" indent="-85725" algn="l" rtl="0">
              <a:lnSpc>
                <a:spcPct val="100000"/>
              </a:lnSpc>
              <a:spcBef>
                <a:spcPts val="0"/>
              </a:spcBef>
              <a:spcAft>
                <a:spcPts val="0"/>
              </a:spcAft>
              <a:buClr>
                <a:srgbClr val="000000"/>
              </a:buClr>
              <a:buSzPts val="1350"/>
              <a:buFont typeface="Arial"/>
              <a:buChar char="•"/>
            </a:pPr>
            <a:r>
              <a:rPr lang="en-IN" sz="1350" b="0" i="0" u="none" strike="noStrike" cap="none">
                <a:solidFill>
                  <a:srgbClr val="000000"/>
                </a:solidFill>
                <a:latin typeface="Times New Roman"/>
                <a:ea typeface="Times New Roman"/>
                <a:cs typeface="Times New Roman"/>
                <a:sym typeface="Times New Roman"/>
              </a:rPr>
              <a:t> css</a:t>
            </a:r>
            <a:endParaRPr sz="1350" b="0" i="0" u="none" strike="noStrike" cap="none">
              <a:solidFill>
                <a:srgbClr val="000000"/>
              </a:solidFill>
              <a:latin typeface="Times New Roman"/>
              <a:ea typeface="Times New Roman"/>
              <a:cs typeface="Times New Roman"/>
              <a:sym typeface="Times New Roman"/>
            </a:endParaRPr>
          </a:p>
          <a:p>
            <a:pPr marL="0" marR="0" lvl="0" indent="-85725" algn="l" rtl="0">
              <a:lnSpc>
                <a:spcPct val="100000"/>
              </a:lnSpc>
              <a:spcBef>
                <a:spcPts val="0"/>
              </a:spcBef>
              <a:spcAft>
                <a:spcPts val="0"/>
              </a:spcAft>
              <a:buClr>
                <a:srgbClr val="000000"/>
              </a:buClr>
              <a:buSzPts val="1350"/>
              <a:buFont typeface="Arial"/>
              <a:buChar char="•"/>
            </a:pPr>
            <a:r>
              <a:rPr lang="en-IN" sz="1350" b="0" i="0" u="none" strike="noStrike" cap="none">
                <a:solidFill>
                  <a:srgbClr val="000000"/>
                </a:solidFill>
                <a:latin typeface="Times New Roman"/>
                <a:ea typeface="Times New Roman"/>
                <a:cs typeface="Times New Roman"/>
                <a:sym typeface="Times New Roman"/>
              </a:rPr>
              <a:t> javascript</a:t>
            </a:r>
            <a:endParaRPr sz="1350" b="0" i="0" u="none" strike="noStrike" cap="none">
              <a:solidFill>
                <a:srgbClr val="000000"/>
              </a:solidFill>
              <a:latin typeface="Times New Roman"/>
              <a:ea typeface="Times New Roman"/>
              <a:cs typeface="Times New Roman"/>
              <a:sym typeface="Times New Roman"/>
            </a:endParaRPr>
          </a:p>
        </p:txBody>
      </p:sp>
      <p:sp>
        <p:nvSpPr>
          <p:cNvPr id="593" name="Google Shape;593;p77"/>
          <p:cNvSpPr txBox="1"/>
          <p:nvPr/>
        </p:nvSpPr>
        <p:spPr>
          <a:xfrm>
            <a:off x="6856810" y="3714750"/>
            <a:ext cx="1487090" cy="715581"/>
          </a:xfrm>
          <a:prstGeom prst="rect">
            <a:avLst/>
          </a:prstGeom>
          <a:solidFill>
            <a:srgbClr val="FBD4B4"/>
          </a:solidFill>
          <a:ln>
            <a:noFill/>
          </a:ln>
        </p:spPr>
        <p:txBody>
          <a:bodyPr spcFirstLastPara="1" wrap="square" lIns="91425" tIns="45700" rIns="91425" bIns="45700" anchor="t" anchorCtr="0">
            <a:spAutoFit/>
          </a:bodyPr>
          <a:lstStyle/>
          <a:p>
            <a:pPr marL="0" marR="0" lvl="0" indent="-85725" algn="l" rtl="0">
              <a:lnSpc>
                <a:spcPct val="100000"/>
              </a:lnSpc>
              <a:spcBef>
                <a:spcPts val="0"/>
              </a:spcBef>
              <a:spcAft>
                <a:spcPts val="0"/>
              </a:spcAft>
              <a:buClr>
                <a:srgbClr val="000000"/>
              </a:buClr>
              <a:buSzPts val="1350"/>
              <a:buFont typeface="Calibri"/>
              <a:buAutoNum type="arabicPeriod"/>
            </a:pPr>
            <a:r>
              <a:rPr lang="en-IN" sz="1350" b="0" i="0" u="none" strike="noStrike" cap="none">
                <a:solidFill>
                  <a:srgbClr val="000000"/>
                </a:solidFill>
                <a:latin typeface="Times New Roman"/>
                <a:ea typeface="Times New Roman"/>
                <a:cs typeface="Times New Roman"/>
                <a:sym typeface="Times New Roman"/>
              </a:rPr>
              <a:t>Coffee</a:t>
            </a:r>
            <a:endParaRPr sz="1350" b="0" i="0" u="none" strike="noStrike" cap="none">
              <a:solidFill>
                <a:srgbClr val="000000"/>
              </a:solidFill>
              <a:latin typeface="Times New Roman"/>
              <a:ea typeface="Times New Roman"/>
              <a:cs typeface="Times New Roman"/>
              <a:sym typeface="Times New Roman"/>
            </a:endParaRPr>
          </a:p>
          <a:p>
            <a:pPr marL="0" marR="0" lvl="0" indent="-85725" algn="l" rtl="0">
              <a:lnSpc>
                <a:spcPct val="100000"/>
              </a:lnSpc>
              <a:spcBef>
                <a:spcPts val="0"/>
              </a:spcBef>
              <a:spcAft>
                <a:spcPts val="0"/>
              </a:spcAft>
              <a:buClr>
                <a:srgbClr val="000000"/>
              </a:buClr>
              <a:buSzPts val="1350"/>
              <a:buFont typeface="Calibri"/>
              <a:buAutoNum type="arabicPeriod"/>
            </a:pPr>
            <a:r>
              <a:rPr lang="en-IN" sz="1350" b="0" i="0" u="none" strike="noStrike" cap="none">
                <a:solidFill>
                  <a:srgbClr val="000000"/>
                </a:solidFill>
                <a:latin typeface="Times New Roman"/>
                <a:ea typeface="Times New Roman"/>
                <a:cs typeface="Times New Roman"/>
                <a:sym typeface="Times New Roman"/>
              </a:rPr>
              <a:t>Tea</a:t>
            </a:r>
            <a:endParaRPr sz="1350" b="0" i="0" u="none" strike="noStrike" cap="none">
              <a:solidFill>
                <a:srgbClr val="000000"/>
              </a:solidFill>
              <a:latin typeface="Times New Roman"/>
              <a:ea typeface="Times New Roman"/>
              <a:cs typeface="Times New Roman"/>
              <a:sym typeface="Times New Roman"/>
            </a:endParaRPr>
          </a:p>
          <a:p>
            <a:pPr marL="0" marR="0" lvl="0" indent="-85725" algn="l" rtl="0">
              <a:lnSpc>
                <a:spcPct val="100000"/>
              </a:lnSpc>
              <a:spcBef>
                <a:spcPts val="0"/>
              </a:spcBef>
              <a:spcAft>
                <a:spcPts val="0"/>
              </a:spcAft>
              <a:buClr>
                <a:srgbClr val="000000"/>
              </a:buClr>
              <a:buSzPts val="1350"/>
              <a:buFont typeface="Calibri"/>
              <a:buAutoNum type="arabicPeriod"/>
            </a:pPr>
            <a:r>
              <a:rPr lang="en-IN" sz="1350" b="0" i="0" u="none" strike="noStrike" cap="none">
                <a:solidFill>
                  <a:srgbClr val="000000"/>
                </a:solidFill>
                <a:latin typeface="Times New Roman"/>
                <a:ea typeface="Times New Roman"/>
                <a:cs typeface="Times New Roman"/>
                <a:sym typeface="Times New Roman"/>
              </a:rPr>
              <a:t>Milk</a:t>
            </a:r>
            <a:endParaRPr sz="1350" b="0" i="0" u="none" strike="noStrike" cap="none">
              <a:solidFill>
                <a:srgbClr val="000000"/>
              </a:solidFill>
              <a:latin typeface="Times New Roman"/>
              <a:ea typeface="Times New Roman"/>
              <a:cs typeface="Times New Roman"/>
              <a:sym typeface="Times New Roman"/>
            </a:endParaRPr>
          </a:p>
        </p:txBody>
      </p:sp>
      <p:sp>
        <p:nvSpPr>
          <p:cNvPr id="594" name="Google Shape;594;p77"/>
          <p:cNvSpPr txBox="1"/>
          <p:nvPr/>
        </p:nvSpPr>
        <p:spPr>
          <a:xfrm>
            <a:off x="6858000" y="4981575"/>
            <a:ext cx="1828800" cy="923330"/>
          </a:xfrm>
          <a:prstGeom prst="rect">
            <a:avLst/>
          </a:prstGeom>
          <a:solidFill>
            <a:srgbClr val="FBD4B4"/>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350"/>
              <a:buFont typeface="Arial"/>
              <a:buNone/>
            </a:pPr>
            <a:r>
              <a:rPr lang="en-IN" sz="1350" b="0" i="0" u="none" strike="noStrike" cap="none">
                <a:solidFill>
                  <a:srgbClr val="000000"/>
                </a:solidFill>
                <a:latin typeface="Times New Roman"/>
                <a:ea typeface="Times New Roman"/>
                <a:cs typeface="Times New Roman"/>
                <a:sym typeface="Times New Roman"/>
              </a:rPr>
              <a:t>Coffee</a:t>
            </a:r>
            <a:endParaRPr sz="1350" b="0" i="0" u="none" strike="noStrike" cap="none">
              <a:solidFill>
                <a:srgbClr val="000000"/>
              </a:solidFill>
              <a:latin typeface="Times New Roman"/>
              <a:ea typeface="Times New Roman"/>
              <a:cs typeface="Times New Roman"/>
              <a:sym typeface="Times New Roman"/>
            </a:endParaRPr>
          </a:p>
          <a:p>
            <a:pPr marL="457200" marR="0" lvl="1" indent="-342900" algn="l" rtl="0">
              <a:lnSpc>
                <a:spcPct val="100000"/>
              </a:lnSpc>
              <a:spcBef>
                <a:spcPts val="0"/>
              </a:spcBef>
              <a:spcAft>
                <a:spcPts val="0"/>
              </a:spcAft>
              <a:buClr>
                <a:srgbClr val="000000"/>
              </a:buClr>
              <a:buSzPts val="1350"/>
              <a:buFont typeface="Arial"/>
              <a:buNone/>
            </a:pPr>
            <a:r>
              <a:rPr lang="en-IN" sz="1350" b="0" i="0" u="none" strike="noStrike" cap="none">
                <a:solidFill>
                  <a:srgbClr val="000000"/>
                </a:solidFill>
                <a:latin typeface="Times New Roman"/>
                <a:ea typeface="Times New Roman"/>
                <a:cs typeface="Times New Roman"/>
                <a:sym typeface="Times New Roman"/>
              </a:rPr>
              <a:t>- black hot drink</a:t>
            </a:r>
            <a:endParaRPr sz="1350" b="0" i="0" u="none" strike="noStrike" cap="none">
              <a:solidFill>
                <a:srgbClr val="000000"/>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Clr>
                <a:srgbClr val="000000"/>
              </a:buClr>
              <a:buSzPts val="1350"/>
              <a:buFont typeface="Arial"/>
              <a:buNone/>
            </a:pPr>
            <a:r>
              <a:rPr lang="en-IN" sz="1350" b="0" i="0" u="none" strike="noStrike" cap="none">
                <a:solidFill>
                  <a:srgbClr val="000000"/>
                </a:solidFill>
                <a:latin typeface="Times New Roman"/>
                <a:ea typeface="Times New Roman"/>
                <a:cs typeface="Times New Roman"/>
                <a:sym typeface="Times New Roman"/>
              </a:rPr>
              <a:t>Milk</a:t>
            </a:r>
            <a:endParaRPr sz="1350" b="0" i="0" u="none" strike="noStrike" cap="none">
              <a:solidFill>
                <a:srgbClr val="000000"/>
              </a:solidFill>
              <a:latin typeface="Times New Roman"/>
              <a:ea typeface="Times New Roman"/>
              <a:cs typeface="Times New Roman"/>
              <a:sym typeface="Times New Roman"/>
            </a:endParaRPr>
          </a:p>
          <a:p>
            <a:pPr marL="457200" marR="0" lvl="1" indent="-342900" algn="l" rtl="0">
              <a:lnSpc>
                <a:spcPct val="100000"/>
              </a:lnSpc>
              <a:spcBef>
                <a:spcPts val="0"/>
              </a:spcBef>
              <a:spcAft>
                <a:spcPts val="0"/>
              </a:spcAft>
              <a:buClr>
                <a:srgbClr val="000000"/>
              </a:buClr>
              <a:buSzPts val="1350"/>
              <a:buFont typeface="Arial"/>
              <a:buNone/>
            </a:pPr>
            <a:r>
              <a:rPr lang="en-IN" sz="1350" b="0" i="0" u="none" strike="noStrike" cap="none">
                <a:solidFill>
                  <a:srgbClr val="000000"/>
                </a:solidFill>
                <a:latin typeface="Times New Roman"/>
                <a:ea typeface="Times New Roman"/>
                <a:cs typeface="Times New Roman"/>
                <a:sym typeface="Times New Roman"/>
              </a:rPr>
              <a:t>- white cold drink</a:t>
            </a:r>
            <a:endParaRPr sz="1350" b="0" i="0" u="none" strike="noStrike" cap="none">
              <a:solidFill>
                <a:schemeClr val="dk1"/>
              </a:solidFill>
              <a:latin typeface="Calibri"/>
              <a:ea typeface="Calibri"/>
              <a:cs typeface="Calibri"/>
              <a:sym typeface="Calibri"/>
            </a:endParaRPr>
          </a:p>
        </p:txBody>
      </p:sp>
      <p:sp>
        <p:nvSpPr>
          <p:cNvPr id="595" name="Google Shape;595;p77"/>
          <p:cNvSpPr txBox="1"/>
          <p:nvPr/>
        </p:nvSpPr>
        <p:spPr>
          <a:xfrm>
            <a:off x="179512" y="191155"/>
            <a:ext cx="3539880" cy="52322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IN" sz="2800" b="1" i="0" u="none" strike="noStrike" cap="none">
                <a:solidFill>
                  <a:schemeClr val="dk1"/>
                </a:solidFill>
                <a:latin typeface="Times New Roman"/>
                <a:ea typeface="Times New Roman"/>
                <a:cs typeface="Times New Roman"/>
                <a:sym typeface="Times New Roman"/>
              </a:rPr>
              <a:t>Tags in HTML –Lists</a:t>
            </a:r>
            <a:endParaRPr sz="2800" b="1" i="0" u="none" strike="noStrike" cap="none">
              <a:solidFill>
                <a:schemeClr val="dk1"/>
              </a:solidFill>
              <a:latin typeface="Times New Roman"/>
              <a:ea typeface="Times New Roman"/>
              <a:cs typeface="Times New Roman"/>
              <a:sym typeface="Times New Roman"/>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599"/>
        <p:cNvGrpSpPr/>
        <p:nvPr/>
      </p:nvGrpSpPr>
      <p:grpSpPr>
        <a:xfrm>
          <a:off x="0" y="0"/>
          <a:ext cx="0" cy="0"/>
          <a:chOff x="0" y="0"/>
          <a:chExt cx="0" cy="0"/>
        </a:xfrm>
      </p:grpSpPr>
      <p:sp>
        <p:nvSpPr>
          <p:cNvPr id="600" name="Google Shape;600;p78"/>
          <p:cNvSpPr txBox="1"/>
          <p:nvPr/>
        </p:nvSpPr>
        <p:spPr>
          <a:xfrm>
            <a:off x="0" y="1241949"/>
            <a:ext cx="9144000" cy="1183393"/>
          </a:xfrm>
          <a:prstGeom prst="rect">
            <a:avLst/>
          </a:prstGeom>
          <a:noFill/>
          <a:ln>
            <a:noFill/>
          </a:ln>
        </p:spPr>
        <p:txBody>
          <a:bodyPr spcFirstLastPara="1" wrap="square" lIns="0" tIns="74650" rIns="0" bIns="0" anchor="t" anchorCtr="0">
            <a:spAutoFit/>
          </a:bodyPr>
          <a:lstStyle/>
          <a:p>
            <a:pPr marL="222884" marR="0" lvl="0" indent="-222884" algn="l" rtl="0">
              <a:lnSpc>
                <a:spcPct val="100000"/>
              </a:lnSpc>
              <a:spcBef>
                <a:spcPts val="0"/>
              </a:spcBef>
              <a:spcAft>
                <a:spcPts val="0"/>
              </a:spcAft>
              <a:buClr>
                <a:srgbClr val="000000"/>
              </a:buClr>
              <a:buSzPts val="1800"/>
              <a:buFont typeface="Arial"/>
              <a:buNone/>
            </a:pPr>
            <a:r>
              <a:rPr lang="en-IN" sz="1800" b="1" i="0" u="none" strike="noStrike" cap="none">
                <a:solidFill>
                  <a:srgbClr val="C00000"/>
                </a:solidFill>
                <a:latin typeface="Times New Roman"/>
                <a:ea typeface="Times New Roman"/>
                <a:cs typeface="Times New Roman"/>
                <a:sym typeface="Times New Roman"/>
              </a:rPr>
              <a:t>    Unordered Lists </a:t>
            </a:r>
            <a:r>
              <a:rPr lang="en-IN" sz="1800" b="1" i="0" u="none" strike="noStrike" cap="none">
                <a:solidFill>
                  <a:schemeClr val="dk1"/>
                </a:solidFill>
                <a:latin typeface="Times New Roman"/>
                <a:ea typeface="Times New Roman"/>
                <a:cs typeface="Times New Roman"/>
                <a:sym typeface="Times New Roman"/>
              </a:rPr>
              <a:t>: </a:t>
            </a:r>
            <a:endParaRPr sz="1800" b="1" i="0" u="none" strike="noStrike" cap="none">
              <a:solidFill>
                <a:schemeClr val="dk1"/>
              </a:solidFill>
              <a:latin typeface="Times New Roman"/>
              <a:ea typeface="Times New Roman"/>
              <a:cs typeface="Times New Roman"/>
              <a:sym typeface="Times New Roman"/>
            </a:endParaRPr>
          </a:p>
          <a:p>
            <a:pPr marL="600075" marR="0" lvl="1" indent="-257175" algn="l" rtl="0">
              <a:lnSpc>
                <a:spcPct val="100000"/>
              </a:lnSpc>
              <a:spcBef>
                <a:spcPts val="20"/>
              </a:spcBef>
              <a:spcAft>
                <a:spcPts val="0"/>
              </a:spcAft>
              <a:buClr>
                <a:schemeClr val="dk1"/>
              </a:buClr>
              <a:buSzPts val="1800"/>
              <a:buFont typeface="Arial"/>
              <a:buChar char="•"/>
            </a:pPr>
            <a:r>
              <a:rPr lang="en-IN" sz="1800" b="0" i="0" u="none" strike="noStrike" cap="none">
                <a:solidFill>
                  <a:schemeClr val="dk1"/>
                </a:solidFill>
                <a:latin typeface="Times New Roman"/>
                <a:ea typeface="Times New Roman"/>
                <a:cs typeface="Times New Roman"/>
                <a:sym typeface="Times New Roman"/>
              </a:rPr>
              <a:t>An unordered list is a </a:t>
            </a:r>
            <a:r>
              <a:rPr lang="en-IN" sz="1800" b="1" i="0" u="none" strike="noStrike" cap="none">
                <a:solidFill>
                  <a:schemeClr val="dk1"/>
                </a:solidFill>
                <a:latin typeface="Times New Roman"/>
                <a:ea typeface="Times New Roman"/>
                <a:cs typeface="Times New Roman"/>
                <a:sym typeface="Times New Roman"/>
              </a:rPr>
              <a:t>collection of related items that have no  special order </a:t>
            </a:r>
            <a:r>
              <a:rPr lang="en-IN" sz="1800" b="0" i="0" u="none" strike="noStrike" cap="none">
                <a:solidFill>
                  <a:schemeClr val="dk1"/>
                </a:solidFill>
                <a:latin typeface="Times New Roman"/>
                <a:ea typeface="Times New Roman"/>
                <a:cs typeface="Times New Roman"/>
                <a:sym typeface="Times New Roman"/>
              </a:rPr>
              <a:t>or </a:t>
            </a:r>
            <a:r>
              <a:rPr lang="en-IN" sz="1800" b="1" i="0" u="none" strike="noStrike" cap="none">
                <a:solidFill>
                  <a:schemeClr val="dk1"/>
                </a:solidFill>
                <a:latin typeface="Times New Roman"/>
                <a:ea typeface="Times New Roman"/>
                <a:cs typeface="Times New Roman"/>
                <a:sym typeface="Times New Roman"/>
              </a:rPr>
              <a:t>sequence</a:t>
            </a:r>
            <a:r>
              <a:rPr lang="en-IN" sz="1800" b="0" i="0" u="none" strike="noStrike" cap="none">
                <a:solidFill>
                  <a:schemeClr val="dk1"/>
                </a:solidFill>
                <a:latin typeface="Times New Roman"/>
                <a:ea typeface="Times New Roman"/>
                <a:cs typeface="Times New Roman"/>
                <a:sym typeface="Times New Roman"/>
              </a:rPr>
              <a:t>.</a:t>
            </a:r>
            <a:endParaRPr sz="1800" b="0" i="0" u="none" strike="noStrike" cap="none">
              <a:solidFill>
                <a:schemeClr val="dk1"/>
              </a:solidFill>
              <a:latin typeface="Times New Roman"/>
              <a:ea typeface="Times New Roman"/>
              <a:cs typeface="Times New Roman"/>
              <a:sym typeface="Times New Roman"/>
            </a:endParaRPr>
          </a:p>
          <a:p>
            <a:pPr marL="600075" marR="0" lvl="1" indent="-257175" algn="l" rtl="0">
              <a:lnSpc>
                <a:spcPct val="100000"/>
              </a:lnSpc>
              <a:spcBef>
                <a:spcPts val="20"/>
              </a:spcBef>
              <a:spcAft>
                <a:spcPts val="0"/>
              </a:spcAft>
              <a:buClr>
                <a:schemeClr val="dk1"/>
              </a:buClr>
              <a:buSzPts val="1800"/>
              <a:buFont typeface="Arial"/>
              <a:buChar char="•"/>
            </a:pPr>
            <a:r>
              <a:rPr lang="en-IN" sz="1800" b="0" i="0" u="none" strike="noStrike" cap="none">
                <a:solidFill>
                  <a:schemeClr val="dk1"/>
                </a:solidFill>
                <a:latin typeface="Times New Roman"/>
                <a:ea typeface="Times New Roman"/>
                <a:cs typeface="Times New Roman"/>
                <a:sym typeface="Times New Roman"/>
              </a:rPr>
              <a:t>This list is created by using HTML </a:t>
            </a:r>
            <a:r>
              <a:rPr lang="en-IN" sz="1800" b="1" i="0" u="none" strike="noStrike" cap="none">
                <a:solidFill>
                  <a:schemeClr val="dk1"/>
                </a:solidFill>
                <a:highlight>
                  <a:srgbClr val="FFFF00"/>
                </a:highlight>
                <a:latin typeface="Times New Roman"/>
                <a:ea typeface="Times New Roman"/>
                <a:cs typeface="Times New Roman"/>
                <a:sym typeface="Times New Roman"/>
              </a:rPr>
              <a:t>&lt;ul&gt; </a:t>
            </a:r>
            <a:r>
              <a:rPr lang="en-IN" sz="1800" b="0" i="0" u="none" strike="noStrike" cap="none">
                <a:solidFill>
                  <a:schemeClr val="dk1"/>
                </a:solidFill>
                <a:latin typeface="Times New Roman"/>
                <a:ea typeface="Times New Roman"/>
                <a:cs typeface="Times New Roman"/>
                <a:sym typeface="Times New Roman"/>
              </a:rPr>
              <a:t>tag. </a:t>
            </a:r>
            <a:endParaRPr sz="1800" b="0" i="0" u="none" strike="noStrike" cap="none">
              <a:solidFill>
                <a:schemeClr val="dk1"/>
              </a:solidFill>
              <a:latin typeface="Times New Roman"/>
              <a:ea typeface="Times New Roman"/>
              <a:cs typeface="Times New Roman"/>
              <a:sym typeface="Times New Roman"/>
            </a:endParaRPr>
          </a:p>
          <a:p>
            <a:pPr marL="600075" marR="0" lvl="1" indent="-257175" algn="l" rtl="0">
              <a:lnSpc>
                <a:spcPct val="100000"/>
              </a:lnSpc>
              <a:spcBef>
                <a:spcPts val="20"/>
              </a:spcBef>
              <a:spcAft>
                <a:spcPts val="0"/>
              </a:spcAft>
              <a:buClr>
                <a:schemeClr val="dk1"/>
              </a:buClr>
              <a:buSzPts val="1800"/>
              <a:buFont typeface="Arial"/>
              <a:buChar char="•"/>
            </a:pPr>
            <a:r>
              <a:rPr lang="en-IN" sz="1800" b="0" i="0" u="none" strike="noStrike" cap="none">
                <a:solidFill>
                  <a:schemeClr val="dk1"/>
                </a:solidFill>
                <a:latin typeface="Times New Roman"/>
                <a:ea typeface="Times New Roman"/>
                <a:cs typeface="Times New Roman"/>
                <a:sym typeface="Times New Roman"/>
              </a:rPr>
              <a:t>Each item in the list is  marked with a </a:t>
            </a:r>
            <a:r>
              <a:rPr lang="en-IN" sz="1800" b="1" i="0" u="none" strike="noStrike" cap="none">
                <a:solidFill>
                  <a:schemeClr val="dk1"/>
                </a:solidFill>
                <a:latin typeface="Times New Roman"/>
                <a:ea typeface="Times New Roman"/>
                <a:cs typeface="Times New Roman"/>
                <a:sym typeface="Times New Roman"/>
              </a:rPr>
              <a:t>bullet.</a:t>
            </a:r>
            <a:endParaRPr sz="825" b="1" i="0" u="none" strike="noStrike" cap="none">
              <a:solidFill>
                <a:schemeClr val="dk1"/>
              </a:solidFill>
              <a:latin typeface="Times New Roman"/>
              <a:ea typeface="Times New Roman"/>
              <a:cs typeface="Times New Roman"/>
              <a:sym typeface="Times New Roman"/>
            </a:endParaRPr>
          </a:p>
        </p:txBody>
      </p:sp>
      <p:sp>
        <p:nvSpPr>
          <p:cNvPr id="601" name="Google Shape;601;p78"/>
          <p:cNvSpPr/>
          <p:nvPr/>
        </p:nvSpPr>
        <p:spPr>
          <a:xfrm>
            <a:off x="57150" y="2571751"/>
            <a:ext cx="5372100" cy="3460915"/>
          </a:xfrm>
          <a:prstGeom prst="rect">
            <a:avLst/>
          </a:prstGeom>
          <a:solidFill>
            <a:srgbClr val="F2DADA"/>
          </a:solidFill>
          <a:ln w="9525" cap="flat" cmpd="sng">
            <a:solidFill>
              <a:schemeClr val="accent1"/>
            </a:solidFill>
            <a:prstDash val="solid"/>
            <a:round/>
            <a:headEnd type="none" w="sm" len="sm"/>
            <a:tailEnd type="none" w="sm" len="sm"/>
          </a:ln>
        </p:spPr>
        <p:txBody>
          <a:bodyPr spcFirstLastPara="1" wrap="square" lIns="59400" tIns="29700" rIns="59400" bIns="29700" anchor="t" anchorCtr="0">
            <a:spAutoFit/>
          </a:bodyPr>
          <a:lstStyle/>
          <a:p>
            <a:pPr marL="8255" marR="0" lvl="0" indent="0" algn="l" rtl="0">
              <a:lnSpc>
                <a:spcPct val="100000"/>
              </a:lnSpc>
              <a:spcBef>
                <a:spcPts val="0"/>
              </a:spcBef>
              <a:spcAft>
                <a:spcPts val="0"/>
              </a:spcAft>
              <a:buClr>
                <a:srgbClr val="000000"/>
              </a:buClr>
              <a:buSzPts val="1350"/>
              <a:buFont typeface="Arial"/>
              <a:buNone/>
            </a:pPr>
            <a:r>
              <a:rPr lang="en-IN" sz="1350" b="1" i="0" u="none" strike="noStrike" cap="none">
                <a:solidFill>
                  <a:schemeClr val="dk1"/>
                </a:solidFill>
                <a:latin typeface="Arial"/>
                <a:ea typeface="Arial"/>
                <a:cs typeface="Arial"/>
                <a:sym typeface="Arial"/>
              </a:rPr>
              <a:t>Example</a:t>
            </a:r>
            <a:endParaRPr sz="1350" b="0" i="0" u="none" strike="noStrike" cap="none">
              <a:solidFill>
                <a:schemeClr val="dk1"/>
              </a:solidFill>
              <a:latin typeface="Arial"/>
              <a:ea typeface="Arial"/>
              <a:cs typeface="Arial"/>
              <a:sym typeface="Arial"/>
            </a:endParaRPr>
          </a:p>
          <a:p>
            <a:pPr marL="418465" marR="0" lvl="0" indent="0" algn="l" rtl="0">
              <a:lnSpc>
                <a:spcPct val="100000"/>
              </a:lnSpc>
              <a:spcBef>
                <a:spcPts val="0"/>
              </a:spcBef>
              <a:spcAft>
                <a:spcPts val="0"/>
              </a:spcAft>
              <a:buClr>
                <a:srgbClr val="000000"/>
              </a:buClr>
              <a:buSzPts val="1500"/>
              <a:buFont typeface="Arial"/>
              <a:buNone/>
            </a:pPr>
            <a:r>
              <a:rPr lang="en-IN" sz="1500" b="0" i="0" u="none" strike="noStrike" cap="none">
                <a:solidFill>
                  <a:schemeClr val="dk1"/>
                </a:solidFill>
                <a:latin typeface="Times New Roman"/>
                <a:ea typeface="Times New Roman"/>
                <a:cs typeface="Times New Roman"/>
                <a:sym typeface="Times New Roman"/>
              </a:rPr>
              <a:t>&lt;html&gt;</a:t>
            </a:r>
            <a:endParaRPr sz="1500" b="0" i="0" u="none" strike="noStrike" cap="none">
              <a:solidFill>
                <a:schemeClr val="dk1"/>
              </a:solidFill>
              <a:latin typeface="Times New Roman"/>
              <a:ea typeface="Times New Roman"/>
              <a:cs typeface="Times New Roman"/>
              <a:sym typeface="Times New Roman"/>
            </a:endParaRPr>
          </a:p>
          <a:p>
            <a:pPr marL="715645" marR="0" lvl="0" indent="0" algn="l" rtl="0">
              <a:lnSpc>
                <a:spcPct val="100000"/>
              </a:lnSpc>
              <a:spcBef>
                <a:spcPts val="325"/>
              </a:spcBef>
              <a:spcAft>
                <a:spcPts val="0"/>
              </a:spcAft>
              <a:buClr>
                <a:srgbClr val="000000"/>
              </a:buClr>
              <a:buSzPts val="1500"/>
              <a:buFont typeface="Arial"/>
              <a:buNone/>
            </a:pPr>
            <a:r>
              <a:rPr lang="en-IN" sz="1500" b="0" i="0" u="none" strike="noStrike" cap="none">
                <a:solidFill>
                  <a:schemeClr val="dk1"/>
                </a:solidFill>
                <a:latin typeface="Times New Roman"/>
                <a:ea typeface="Times New Roman"/>
                <a:cs typeface="Times New Roman"/>
                <a:sym typeface="Times New Roman"/>
              </a:rPr>
              <a:t>&lt;head&gt;</a:t>
            </a:r>
            <a:endParaRPr sz="1500" b="0" i="0" u="none" strike="noStrike" cap="none">
              <a:solidFill>
                <a:schemeClr val="dk1"/>
              </a:solidFill>
              <a:latin typeface="Times New Roman"/>
              <a:ea typeface="Times New Roman"/>
              <a:cs typeface="Times New Roman"/>
              <a:sym typeface="Times New Roman"/>
            </a:endParaRPr>
          </a:p>
          <a:p>
            <a:pPr marL="1012825" marR="0" lvl="0" indent="0" algn="l" rtl="0">
              <a:lnSpc>
                <a:spcPct val="100000"/>
              </a:lnSpc>
              <a:spcBef>
                <a:spcPts val="325"/>
              </a:spcBef>
              <a:spcAft>
                <a:spcPts val="0"/>
              </a:spcAft>
              <a:buClr>
                <a:srgbClr val="000000"/>
              </a:buClr>
              <a:buSzPts val="1500"/>
              <a:buFont typeface="Arial"/>
              <a:buNone/>
            </a:pPr>
            <a:r>
              <a:rPr lang="en-IN" sz="1500" b="0" i="0" u="none" strike="noStrike" cap="none">
                <a:solidFill>
                  <a:schemeClr val="dk1"/>
                </a:solidFill>
                <a:latin typeface="Times New Roman"/>
                <a:ea typeface="Times New Roman"/>
                <a:cs typeface="Times New Roman"/>
                <a:sym typeface="Times New Roman"/>
              </a:rPr>
              <a:t>&lt;title&gt;HTML Unordered List&lt;/title&gt;</a:t>
            </a:r>
            <a:endParaRPr sz="1500" b="0" i="0" u="none" strike="noStrike" cap="none">
              <a:solidFill>
                <a:schemeClr val="dk1"/>
              </a:solidFill>
              <a:latin typeface="Times New Roman"/>
              <a:ea typeface="Times New Roman"/>
              <a:cs typeface="Times New Roman"/>
              <a:sym typeface="Times New Roman"/>
            </a:endParaRPr>
          </a:p>
          <a:p>
            <a:pPr marL="715645" marR="0" lvl="0" indent="0" algn="l" rtl="0">
              <a:lnSpc>
                <a:spcPct val="100000"/>
              </a:lnSpc>
              <a:spcBef>
                <a:spcPts val="325"/>
              </a:spcBef>
              <a:spcAft>
                <a:spcPts val="0"/>
              </a:spcAft>
              <a:buClr>
                <a:srgbClr val="000000"/>
              </a:buClr>
              <a:buSzPts val="1500"/>
              <a:buFont typeface="Arial"/>
              <a:buNone/>
            </a:pPr>
            <a:r>
              <a:rPr lang="en-IN" sz="1500" b="0" i="0" u="none" strike="noStrike" cap="none">
                <a:solidFill>
                  <a:schemeClr val="dk1"/>
                </a:solidFill>
                <a:latin typeface="Times New Roman"/>
                <a:ea typeface="Times New Roman"/>
                <a:cs typeface="Times New Roman"/>
                <a:sym typeface="Times New Roman"/>
              </a:rPr>
              <a:t>&lt;/head&gt;</a:t>
            </a:r>
            <a:endParaRPr sz="1500" b="0" i="0" u="none" strike="noStrike" cap="none">
              <a:solidFill>
                <a:schemeClr val="dk1"/>
              </a:solidFill>
              <a:latin typeface="Times New Roman"/>
              <a:ea typeface="Times New Roman"/>
              <a:cs typeface="Times New Roman"/>
              <a:sym typeface="Times New Roman"/>
            </a:endParaRPr>
          </a:p>
          <a:p>
            <a:pPr marL="715645" marR="0" lvl="0" indent="0" algn="l" rtl="0">
              <a:lnSpc>
                <a:spcPct val="100000"/>
              </a:lnSpc>
              <a:spcBef>
                <a:spcPts val="325"/>
              </a:spcBef>
              <a:spcAft>
                <a:spcPts val="0"/>
              </a:spcAft>
              <a:buClr>
                <a:srgbClr val="000000"/>
              </a:buClr>
              <a:buSzPts val="1500"/>
              <a:buFont typeface="Arial"/>
              <a:buNone/>
            </a:pPr>
            <a:r>
              <a:rPr lang="en-IN" sz="1500" b="0" i="0" u="none" strike="noStrike" cap="none">
                <a:solidFill>
                  <a:schemeClr val="dk1"/>
                </a:solidFill>
                <a:latin typeface="Times New Roman"/>
                <a:ea typeface="Times New Roman"/>
                <a:cs typeface="Times New Roman"/>
                <a:sym typeface="Times New Roman"/>
              </a:rPr>
              <a:t>&lt;body&gt;</a:t>
            </a:r>
            <a:endParaRPr sz="1500" b="0" i="0" u="none" strike="noStrike" cap="none">
              <a:solidFill>
                <a:schemeClr val="dk1"/>
              </a:solidFill>
              <a:latin typeface="Times New Roman"/>
              <a:ea typeface="Times New Roman"/>
              <a:cs typeface="Times New Roman"/>
              <a:sym typeface="Times New Roman"/>
            </a:endParaRPr>
          </a:p>
          <a:p>
            <a:pPr marL="1037589" marR="0" lvl="0" indent="0" algn="l" rtl="0">
              <a:lnSpc>
                <a:spcPct val="100000"/>
              </a:lnSpc>
              <a:spcBef>
                <a:spcPts val="325"/>
              </a:spcBef>
              <a:spcAft>
                <a:spcPts val="0"/>
              </a:spcAft>
              <a:buClr>
                <a:srgbClr val="000000"/>
              </a:buClr>
              <a:buSzPts val="1500"/>
              <a:buFont typeface="Arial"/>
              <a:buNone/>
            </a:pPr>
            <a:r>
              <a:rPr lang="en-IN" sz="1500" b="1" i="0" u="none" strike="noStrike" cap="none">
                <a:solidFill>
                  <a:schemeClr val="dk1"/>
                </a:solidFill>
                <a:latin typeface="Times New Roman"/>
                <a:ea typeface="Times New Roman"/>
                <a:cs typeface="Times New Roman"/>
                <a:sym typeface="Times New Roman"/>
              </a:rPr>
              <a:t>&lt;ul&gt; &lt;li&gt;Beetroot&lt;/li&gt;</a:t>
            </a:r>
            <a:endParaRPr sz="1500" b="1" i="0" u="none" strike="noStrike" cap="none">
              <a:solidFill>
                <a:schemeClr val="dk1"/>
              </a:solidFill>
              <a:latin typeface="Times New Roman"/>
              <a:ea typeface="Times New Roman"/>
              <a:cs typeface="Times New Roman"/>
              <a:sym typeface="Times New Roman"/>
            </a:endParaRPr>
          </a:p>
          <a:p>
            <a:pPr marL="1335405" marR="0" lvl="0" indent="0" algn="l" rtl="0">
              <a:lnSpc>
                <a:spcPct val="100000"/>
              </a:lnSpc>
              <a:spcBef>
                <a:spcPts val="325"/>
              </a:spcBef>
              <a:spcAft>
                <a:spcPts val="0"/>
              </a:spcAft>
              <a:buClr>
                <a:srgbClr val="000000"/>
              </a:buClr>
              <a:buSzPts val="1500"/>
              <a:buFont typeface="Arial"/>
              <a:buNone/>
            </a:pPr>
            <a:r>
              <a:rPr lang="en-IN" sz="1500" b="1" i="0" u="none" strike="noStrike" cap="none">
                <a:solidFill>
                  <a:schemeClr val="dk1"/>
                </a:solidFill>
                <a:latin typeface="Times New Roman"/>
                <a:ea typeface="Times New Roman"/>
                <a:cs typeface="Times New Roman"/>
                <a:sym typeface="Times New Roman"/>
              </a:rPr>
              <a:t>  &lt;li&gt;Ginger&lt;/li&gt; </a:t>
            </a:r>
            <a:endParaRPr sz="1500" b="1" i="0" u="none" strike="noStrike" cap="none">
              <a:solidFill>
                <a:schemeClr val="dk1"/>
              </a:solidFill>
              <a:latin typeface="Times New Roman"/>
              <a:ea typeface="Times New Roman"/>
              <a:cs typeface="Times New Roman"/>
              <a:sym typeface="Times New Roman"/>
            </a:endParaRPr>
          </a:p>
          <a:p>
            <a:pPr marL="1335405" marR="0" lvl="0" indent="0" algn="l" rtl="0">
              <a:lnSpc>
                <a:spcPct val="100000"/>
              </a:lnSpc>
              <a:spcBef>
                <a:spcPts val="325"/>
              </a:spcBef>
              <a:spcAft>
                <a:spcPts val="0"/>
              </a:spcAft>
              <a:buClr>
                <a:srgbClr val="000000"/>
              </a:buClr>
              <a:buSzPts val="1500"/>
              <a:buFont typeface="Arial"/>
              <a:buNone/>
            </a:pPr>
            <a:r>
              <a:rPr lang="en-IN" sz="1500" b="1" i="0" u="none" strike="noStrike" cap="none">
                <a:solidFill>
                  <a:schemeClr val="dk1"/>
                </a:solidFill>
                <a:latin typeface="Times New Roman"/>
                <a:ea typeface="Times New Roman"/>
                <a:cs typeface="Times New Roman"/>
                <a:sym typeface="Times New Roman"/>
              </a:rPr>
              <a:t>   &lt;li&gt;Potato&lt;/li&gt;</a:t>
            </a:r>
            <a:endParaRPr sz="1500" b="1" i="0" u="none" strike="noStrike" cap="none">
              <a:solidFill>
                <a:schemeClr val="dk1"/>
              </a:solidFill>
              <a:latin typeface="Times New Roman"/>
              <a:ea typeface="Times New Roman"/>
              <a:cs typeface="Times New Roman"/>
              <a:sym typeface="Times New Roman"/>
            </a:endParaRPr>
          </a:p>
          <a:p>
            <a:pPr marL="1335405" marR="0" lvl="0" indent="0" algn="l" rtl="0">
              <a:lnSpc>
                <a:spcPct val="100000"/>
              </a:lnSpc>
              <a:spcBef>
                <a:spcPts val="325"/>
              </a:spcBef>
              <a:spcAft>
                <a:spcPts val="0"/>
              </a:spcAft>
              <a:buClr>
                <a:srgbClr val="000000"/>
              </a:buClr>
              <a:buSzPts val="1500"/>
              <a:buFont typeface="Arial"/>
              <a:buNone/>
            </a:pPr>
            <a:r>
              <a:rPr lang="en-IN" sz="1500" b="1" i="0" u="none" strike="noStrike" cap="none">
                <a:solidFill>
                  <a:schemeClr val="dk1"/>
                </a:solidFill>
                <a:latin typeface="Times New Roman"/>
                <a:ea typeface="Times New Roman"/>
                <a:cs typeface="Times New Roman"/>
                <a:sym typeface="Times New Roman"/>
              </a:rPr>
              <a:t>  &lt;li&gt;Radish&lt;/li&gt;</a:t>
            </a:r>
            <a:endParaRPr sz="1500" b="1" i="0" u="none" strike="noStrike" cap="none">
              <a:solidFill>
                <a:schemeClr val="dk1"/>
              </a:solidFill>
              <a:latin typeface="Times New Roman"/>
              <a:ea typeface="Times New Roman"/>
              <a:cs typeface="Times New Roman"/>
              <a:sym typeface="Times New Roman"/>
            </a:endParaRPr>
          </a:p>
          <a:p>
            <a:pPr marL="1012825" marR="0" lvl="0" indent="0" algn="l" rtl="0">
              <a:lnSpc>
                <a:spcPct val="100000"/>
              </a:lnSpc>
              <a:spcBef>
                <a:spcPts val="325"/>
              </a:spcBef>
              <a:spcAft>
                <a:spcPts val="0"/>
              </a:spcAft>
              <a:buClr>
                <a:srgbClr val="000000"/>
              </a:buClr>
              <a:buSzPts val="1500"/>
              <a:buFont typeface="Arial"/>
              <a:buNone/>
            </a:pPr>
            <a:r>
              <a:rPr lang="en-IN" sz="1500" b="1" i="0" u="none" strike="noStrike" cap="none">
                <a:solidFill>
                  <a:schemeClr val="dk1"/>
                </a:solidFill>
                <a:latin typeface="Times New Roman"/>
                <a:ea typeface="Times New Roman"/>
                <a:cs typeface="Times New Roman"/>
                <a:sym typeface="Times New Roman"/>
              </a:rPr>
              <a:t>&lt;/ul&gt;</a:t>
            </a:r>
            <a:endParaRPr sz="1500" b="1" i="0" u="none" strike="noStrike" cap="none">
              <a:solidFill>
                <a:schemeClr val="dk1"/>
              </a:solidFill>
              <a:latin typeface="Times New Roman"/>
              <a:ea typeface="Times New Roman"/>
              <a:cs typeface="Times New Roman"/>
              <a:sym typeface="Times New Roman"/>
            </a:endParaRPr>
          </a:p>
          <a:p>
            <a:pPr marL="715645" marR="0" lvl="0" indent="0" algn="l" rtl="0">
              <a:lnSpc>
                <a:spcPct val="100000"/>
              </a:lnSpc>
              <a:spcBef>
                <a:spcPts val="325"/>
              </a:spcBef>
              <a:spcAft>
                <a:spcPts val="0"/>
              </a:spcAft>
              <a:buClr>
                <a:srgbClr val="000000"/>
              </a:buClr>
              <a:buSzPts val="1500"/>
              <a:buFont typeface="Arial"/>
              <a:buNone/>
            </a:pPr>
            <a:r>
              <a:rPr lang="en-IN" sz="1500" b="0" i="0" u="none" strike="noStrike" cap="none">
                <a:solidFill>
                  <a:schemeClr val="dk1"/>
                </a:solidFill>
                <a:latin typeface="Times New Roman"/>
                <a:ea typeface="Times New Roman"/>
                <a:cs typeface="Times New Roman"/>
                <a:sym typeface="Times New Roman"/>
              </a:rPr>
              <a:t>&lt;/body&gt;</a:t>
            </a:r>
            <a:endParaRPr sz="1500" b="0" i="0" u="none" strike="noStrike" cap="none">
              <a:solidFill>
                <a:schemeClr val="dk1"/>
              </a:solidFill>
              <a:latin typeface="Times New Roman"/>
              <a:ea typeface="Times New Roman"/>
              <a:cs typeface="Times New Roman"/>
              <a:sym typeface="Times New Roman"/>
            </a:endParaRPr>
          </a:p>
          <a:p>
            <a:pPr marL="715645" marR="0" lvl="0" indent="0" algn="l" rtl="0">
              <a:lnSpc>
                <a:spcPct val="100000"/>
              </a:lnSpc>
              <a:spcBef>
                <a:spcPts val="325"/>
              </a:spcBef>
              <a:spcAft>
                <a:spcPts val="0"/>
              </a:spcAft>
              <a:buClr>
                <a:srgbClr val="000000"/>
              </a:buClr>
              <a:buSzPts val="1500"/>
              <a:buFont typeface="Arial"/>
              <a:buNone/>
            </a:pPr>
            <a:r>
              <a:rPr lang="en-IN" sz="1500" b="0" i="0" u="none" strike="noStrike" cap="none">
                <a:solidFill>
                  <a:schemeClr val="dk1"/>
                </a:solidFill>
                <a:latin typeface="Times New Roman"/>
                <a:ea typeface="Times New Roman"/>
                <a:cs typeface="Times New Roman"/>
                <a:sym typeface="Times New Roman"/>
              </a:rPr>
              <a:t>&lt;/html&gt;</a:t>
            </a:r>
            <a:endParaRPr sz="1500" b="0" i="0" u="none" strike="noStrike" cap="none">
              <a:solidFill>
                <a:schemeClr val="dk1"/>
              </a:solidFill>
              <a:latin typeface="Times New Roman"/>
              <a:ea typeface="Times New Roman"/>
              <a:cs typeface="Times New Roman"/>
              <a:sym typeface="Times New Roman"/>
            </a:endParaRPr>
          </a:p>
        </p:txBody>
      </p:sp>
      <p:sp>
        <p:nvSpPr>
          <p:cNvPr id="602" name="Google Shape;602;p78"/>
          <p:cNvSpPr txBox="1"/>
          <p:nvPr/>
        </p:nvSpPr>
        <p:spPr>
          <a:xfrm>
            <a:off x="0" y="857250"/>
            <a:ext cx="9144000" cy="369332"/>
          </a:xfrm>
          <a:prstGeom prst="rect">
            <a:avLst/>
          </a:prstGeom>
          <a:solidFill>
            <a:srgbClr val="FBD4B4"/>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IN" sz="1800" b="1" i="0" u="none" strike="noStrike" cap="none">
                <a:solidFill>
                  <a:srgbClr val="C00000"/>
                </a:solidFill>
                <a:latin typeface="Times New Roman"/>
                <a:ea typeface="Times New Roman"/>
                <a:cs typeface="Times New Roman"/>
                <a:sym typeface="Times New Roman"/>
              </a:rPr>
              <a:t> LISTS</a:t>
            </a:r>
            <a:endParaRPr sz="1800" b="0" i="0" u="none" strike="noStrike" cap="none">
              <a:solidFill>
                <a:schemeClr val="dk1"/>
              </a:solidFill>
              <a:latin typeface="Calibri"/>
              <a:ea typeface="Calibri"/>
              <a:cs typeface="Calibri"/>
              <a:sym typeface="Calibri"/>
            </a:endParaRPr>
          </a:p>
        </p:txBody>
      </p:sp>
      <p:pic>
        <p:nvPicPr>
          <p:cNvPr id="603" name="Google Shape;603;p78"/>
          <p:cNvPicPr preferRelativeResize="0"/>
          <p:nvPr/>
        </p:nvPicPr>
        <p:blipFill rotWithShape="1">
          <a:blip r:embed="rId3">
            <a:alphaModFix/>
          </a:blip>
          <a:srcRect/>
          <a:stretch/>
        </p:blipFill>
        <p:spPr>
          <a:xfrm>
            <a:off x="5829300" y="2506266"/>
            <a:ext cx="1864519" cy="1357313"/>
          </a:xfrm>
          <a:prstGeom prst="rect">
            <a:avLst/>
          </a:prstGeom>
          <a:noFill/>
          <a:ln>
            <a:noFill/>
          </a:ln>
        </p:spPr>
      </p:pic>
      <p:sp>
        <p:nvSpPr>
          <p:cNvPr id="604" name="Google Shape;604;p78"/>
          <p:cNvSpPr txBox="1"/>
          <p:nvPr/>
        </p:nvSpPr>
        <p:spPr>
          <a:xfrm>
            <a:off x="179512" y="191155"/>
            <a:ext cx="6226448" cy="52322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IN" sz="2800" b="1" i="0" u="none" strike="noStrike" cap="none">
                <a:solidFill>
                  <a:schemeClr val="dk1"/>
                </a:solidFill>
                <a:latin typeface="Times New Roman"/>
                <a:ea typeface="Times New Roman"/>
                <a:cs typeface="Times New Roman"/>
                <a:sym typeface="Times New Roman"/>
              </a:rPr>
              <a:t>Tags in HTML – Lists (Unordered lists)</a:t>
            </a:r>
            <a:endParaRPr sz="2800" b="1" i="0" u="none" strike="noStrike" cap="none">
              <a:solidFill>
                <a:schemeClr val="dk1"/>
              </a:solidFill>
              <a:latin typeface="Times New Roman"/>
              <a:ea typeface="Times New Roman"/>
              <a:cs typeface="Times New Roman"/>
              <a:sym typeface="Times New Roman"/>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608"/>
        <p:cNvGrpSpPr/>
        <p:nvPr/>
      </p:nvGrpSpPr>
      <p:grpSpPr>
        <a:xfrm>
          <a:off x="0" y="0"/>
          <a:ext cx="0" cy="0"/>
          <a:chOff x="0" y="0"/>
          <a:chExt cx="0" cy="0"/>
        </a:xfrm>
      </p:grpSpPr>
      <p:sp>
        <p:nvSpPr>
          <p:cNvPr id="609" name="Google Shape;609;p79"/>
          <p:cNvSpPr txBox="1"/>
          <p:nvPr/>
        </p:nvSpPr>
        <p:spPr>
          <a:xfrm>
            <a:off x="114300" y="1371601"/>
            <a:ext cx="9029700" cy="1037199"/>
          </a:xfrm>
          <a:prstGeom prst="rect">
            <a:avLst/>
          </a:prstGeom>
          <a:solidFill>
            <a:schemeClr val="lt1"/>
          </a:solidFill>
          <a:ln>
            <a:noFill/>
          </a:ln>
        </p:spPr>
        <p:txBody>
          <a:bodyPr spcFirstLastPara="1" wrap="square" lIns="0" tIns="74650" rIns="0" bIns="0" anchor="t" anchorCtr="0">
            <a:spAutoFit/>
          </a:bodyPr>
          <a:lstStyle/>
          <a:p>
            <a:pPr marL="9525" marR="0" lvl="0" indent="0" algn="l" rtl="0">
              <a:lnSpc>
                <a:spcPct val="100000"/>
              </a:lnSpc>
              <a:spcBef>
                <a:spcPts val="0"/>
              </a:spcBef>
              <a:spcAft>
                <a:spcPts val="0"/>
              </a:spcAft>
              <a:buClr>
                <a:srgbClr val="C00000"/>
              </a:buClr>
              <a:buSzPts val="1500"/>
              <a:buFont typeface="Arial"/>
              <a:buNone/>
            </a:pPr>
            <a:r>
              <a:rPr lang="en-IN" sz="1500" b="1" i="0" u="none" strike="noStrike" cap="none">
                <a:solidFill>
                  <a:srgbClr val="C00000"/>
                </a:solidFill>
                <a:latin typeface="Times New Roman"/>
                <a:ea typeface="Times New Roman"/>
                <a:cs typeface="Times New Roman"/>
                <a:sym typeface="Times New Roman"/>
              </a:rPr>
              <a:t>The type Attribute</a:t>
            </a:r>
            <a:endParaRPr sz="1500" b="1" i="0" u="none" strike="noStrike" cap="none">
              <a:solidFill>
                <a:srgbClr val="C00000"/>
              </a:solidFill>
              <a:latin typeface="Times New Roman"/>
              <a:ea typeface="Times New Roman"/>
              <a:cs typeface="Times New Roman"/>
              <a:sym typeface="Times New Roman"/>
            </a:endParaRPr>
          </a:p>
          <a:p>
            <a:pPr marL="9525" marR="0" lvl="0" indent="0" algn="l" rtl="0">
              <a:lnSpc>
                <a:spcPct val="100000"/>
              </a:lnSpc>
              <a:spcBef>
                <a:spcPts val="115"/>
              </a:spcBef>
              <a:spcAft>
                <a:spcPts val="0"/>
              </a:spcAft>
              <a:buClr>
                <a:schemeClr val="dk1"/>
              </a:buClr>
              <a:buSzPts val="1500"/>
              <a:buFont typeface="Arial"/>
              <a:buNone/>
            </a:pPr>
            <a:r>
              <a:rPr lang="en-IN" sz="1500" b="0" i="0" u="none" strike="noStrike" cap="none">
                <a:solidFill>
                  <a:schemeClr val="dk1"/>
                </a:solidFill>
                <a:latin typeface="Times New Roman"/>
                <a:ea typeface="Times New Roman"/>
                <a:cs typeface="Times New Roman"/>
                <a:sym typeface="Times New Roman"/>
              </a:rPr>
              <a:t>we can use type attribute for &lt;ul&gt; tag to specify the</a:t>
            </a:r>
            <a:r>
              <a:rPr lang="en-IN" sz="1500" b="1" i="0" u="none" strike="noStrike" cap="none">
                <a:solidFill>
                  <a:schemeClr val="dk1"/>
                </a:solidFill>
                <a:latin typeface="Times New Roman"/>
                <a:ea typeface="Times New Roman"/>
                <a:cs typeface="Times New Roman"/>
                <a:sym typeface="Times New Roman"/>
              </a:rPr>
              <a:t> type </a:t>
            </a:r>
            <a:r>
              <a:rPr lang="en-IN" sz="1500" b="0" i="0" u="none" strike="noStrike" cap="none">
                <a:solidFill>
                  <a:schemeClr val="dk1"/>
                </a:solidFill>
                <a:latin typeface="Times New Roman"/>
                <a:ea typeface="Times New Roman"/>
                <a:cs typeface="Times New Roman"/>
                <a:sym typeface="Times New Roman"/>
              </a:rPr>
              <a:t>of bullet we like. By default, it is a </a:t>
            </a:r>
            <a:r>
              <a:rPr lang="en-IN" sz="1500" b="1" i="0" u="none" strike="noStrike" cap="none">
                <a:solidFill>
                  <a:schemeClr val="dk1"/>
                </a:solidFill>
                <a:latin typeface="Times New Roman"/>
                <a:ea typeface="Times New Roman"/>
                <a:cs typeface="Times New Roman"/>
                <a:sym typeface="Times New Roman"/>
              </a:rPr>
              <a:t>disc</a:t>
            </a:r>
            <a:r>
              <a:rPr lang="en-IN" sz="1500" b="0" i="0" u="none" strike="noStrike" cap="none">
                <a:solidFill>
                  <a:schemeClr val="dk1"/>
                </a:solidFill>
                <a:latin typeface="Times New Roman"/>
                <a:ea typeface="Times New Roman"/>
                <a:cs typeface="Times New Roman"/>
                <a:sym typeface="Times New Roman"/>
              </a:rPr>
              <a:t>.</a:t>
            </a:r>
            <a:endParaRPr sz="1500" b="0" i="0" u="none" strike="noStrike" cap="none">
              <a:solidFill>
                <a:schemeClr val="dk1"/>
              </a:solidFill>
              <a:latin typeface="Times New Roman"/>
              <a:ea typeface="Times New Roman"/>
              <a:cs typeface="Times New Roman"/>
              <a:sym typeface="Times New Roman"/>
            </a:endParaRPr>
          </a:p>
          <a:p>
            <a:pPr marL="9525" marR="0" lvl="0" indent="0" algn="l" rtl="0">
              <a:lnSpc>
                <a:spcPct val="100000"/>
              </a:lnSpc>
              <a:spcBef>
                <a:spcPts val="115"/>
              </a:spcBef>
              <a:spcAft>
                <a:spcPts val="0"/>
              </a:spcAft>
              <a:buClr>
                <a:schemeClr val="dk1"/>
              </a:buClr>
              <a:buSzPts val="1500"/>
              <a:buFont typeface="Arial"/>
              <a:buNone/>
            </a:pPr>
            <a:r>
              <a:rPr lang="en-IN" sz="1500" b="0" i="0" u="none" strike="noStrike" cap="none">
                <a:solidFill>
                  <a:schemeClr val="dk1"/>
                </a:solidFill>
                <a:latin typeface="Times New Roman"/>
                <a:ea typeface="Times New Roman"/>
                <a:cs typeface="Times New Roman"/>
                <a:sym typeface="Times New Roman"/>
              </a:rPr>
              <a:t> Following are the possible options −</a:t>
            </a:r>
            <a:endParaRPr sz="1500" b="0" i="0" u="none" strike="noStrike" cap="none">
              <a:solidFill>
                <a:srgbClr val="FF0000"/>
              </a:solidFill>
              <a:latin typeface="Times New Roman"/>
              <a:ea typeface="Times New Roman"/>
              <a:cs typeface="Times New Roman"/>
              <a:sym typeface="Times New Roman"/>
            </a:endParaRPr>
          </a:p>
          <a:p>
            <a:pPr marL="406400" marR="0" lvl="1" indent="0" algn="l" rtl="0">
              <a:lnSpc>
                <a:spcPct val="100000"/>
              </a:lnSpc>
              <a:spcBef>
                <a:spcPts val="115"/>
              </a:spcBef>
              <a:spcAft>
                <a:spcPts val="0"/>
              </a:spcAft>
              <a:buClr>
                <a:srgbClr val="FF0000"/>
              </a:buClr>
              <a:buSzPts val="1500"/>
              <a:buFont typeface="Arial"/>
              <a:buNone/>
            </a:pPr>
            <a:r>
              <a:rPr lang="en-IN" sz="1500" b="1" i="0" u="none" strike="noStrike" cap="none">
                <a:solidFill>
                  <a:srgbClr val="FF0000"/>
                </a:solidFill>
                <a:latin typeface="Times New Roman"/>
                <a:ea typeface="Times New Roman"/>
                <a:cs typeface="Times New Roman"/>
                <a:sym typeface="Times New Roman"/>
              </a:rPr>
              <a:t>&lt;ul type = "square"&gt; &lt;ul type = "disc"&gt; &lt;ul type = "circle"&gt;</a:t>
            </a:r>
            <a:endParaRPr sz="825" b="0" i="0" u="none" strike="noStrike" cap="none">
              <a:solidFill>
                <a:srgbClr val="FF0000"/>
              </a:solidFill>
              <a:latin typeface="Times New Roman"/>
              <a:ea typeface="Times New Roman"/>
              <a:cs typeface="Times New Roman"/>
              <a:sym typeface="Times New Roman"/>
            </a:endParaRPr>
          </a:p>
        </p:txBody>
      </p:sp>
      <p:sp>
        <p:nvSpPr>
          <p:cNvPr id="610" name="Google Shape;610;p79"/>
          <p:cNvSpPr/>
          <p:nvPr/>
        </p:nvSpPr>
        <p:spPr>
          <a:xfrm>
            <a:off x="1422797" y="1007269"/>
            <a:ext cx="6313884" cy="0"/>
          </a:xfrm>
          <a:custGeom>
            <a:avLst/>
            <a:gdLst/>
            <a:ahLst/>
            <a:cxnLst/>
            <a:rect l="l" t="t" r="r" b="b"/>
            <a:pathLst>
              <a:path w="7156450" h="1" extrusionOk="0">
                <a:moveTo>
                  <a:pt x="0" y="0"/>
                </a:moveTo>
                <a:lnTo>
                  <a:pt x="7156450" y="0"/>
                </a:lnTo>
              </a:path>
            </a:pathLst>
          </a:custGeom>
          <a:noFill/>
          <a:ln w="12175" cap="flat" cmpd="sng">
            <a:solidFill>
              <a:srgbClr val="000000"/>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chemeClr val="dk1"/>
              </a:solidFill>
              <a:latin typeface="Calibri"/>
              <a:ea typeface="Calibri"/>
              <a:cs typeface="Calibri"/>
              <a:sym typeface="Calibri"/>
            </a:endParaRPr>
          </a:p>
        </p:txBody>
      </p:sp>
      <p:sp>
        <p:nvSpPr>
          <p:cNvPr id="611" name="Google Shape;611;p79"/>
          <p:cNvSpPr/>
          <p:nvPr/>
        </p:nvSpPr>
        <p:spPr>
          <a:xfrm>
            <a:off x="1422797" y="5551885"/>
            <a:ext cx="6313884" cy="0"/>
          </a:xfrm>
          <a:custGeom>
            <a:avLst/>
            <a:gdLst/>
            <a:ahLst/>
            <a:cxnLst/>
            <a:rect l="l" t="t" r="r" b="b"/>
            <a:pathLst>
              <a:path w="7156450" h="1" extrusionOk="0">
                <a:moveTo>
                  <a:pt x="0" y="0"/>
                </a:moveTo>
                <a:lnTo>
                  <a:pt x="7156450" y="0"/>
                </a:lnTo>
              </a:path>
            </a:pathLst>
          </a:custGeom>
          <a:noFill/>
          <a:ln w="12175" cap="flat" cmpd="sng">
            <a:solidFill>
              <a:srgbClr val="000000"/>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chemeClr val="dk1"/>
              </a:solidFill>
              <a:latin typeface="Calibri"/>
              <a:ea typeface="Calibri"/>
              <a:cs typeface="Calibri"/>
              <a:sym typeface="Calibri"/>
            </a:endParaRPr>
          </a:p>
        </p:txBody>
      </p:sp>
      <p:cxnSp>
        <p:nvCxnSpPr>
          <p:cNvPr id="612" name="Google Shape;612;p79"/>
          <p:cNvCxnSpPr/>
          <p:nvPr/>
        </p:nvCxnSpPr>
        <p:spPr>
          <a:xfrm>
            <a:off x="1446610" y="1362075"/>
            <a:ext cx="6299597" cy="0"/>
          </a:xfrm>
          <a:prstGeom prst="straightConnector1">
            <a:avLst/>
          </a:prstGeom>
          <a:noFill/>
          <a:ln w="9525" cap="flat" cmpd="sng">
            <a:solidFill>
              <a:schemeClr val="dk1"/>
            </a:solidFill>
            <a:prstDash val="solid"/>
            <a:round/>
            <a:headEnd type="none" w="sm" len="sm"/>
            <a:tailEnd type="none" w="sm" len="sm"/>
          </a:ln>
        </p:spPr>
      </p:cxnSp>
      <p:sp>
        <p:nvSpPr>
          <p:cNvPr id="613" name="Google Shape;613;p79"/>
          <p:cNvSpPr/>
          <p:nvPr/>
        </p:nvSpPr>
        <p:spPr>
          <a:xfrm>
            <a:off x="114300" y="2482454"/>
            <a:ext cx="3771900" cy="3060806"/>
          </a:xfrm>
          <a:prstGeom prst="rect">
            <a:avLst/>
          </a:prstGeom>
          <a:solidFill>
            <a:srgbClr val="F2DADA"/>
          </a:solidFill>
          <a:ln w="9525" cap="flat" cmpd="sng">
            <a:solidFill>
              <a:schemeClr val="accent1"/>
            </a:solidFill>
            <a:prstDash val="solid"/>
            <a:round/>
            <a:headEnd type="none" w="sm" len="sm"/>
            <a:tailEnd type="none" w="sm" len="sm"/>
          </a:ln>
        </p:spPr>
        <p:txBody>
          <a:bodyPr spcFirstLastPara="1" wrap="square" lIns="59400" tIns="29700" rIns="59400" bIns="29700" anchor="t" anchorCtr="0">
            <a:spAutoFit/>
          </a:bodyPr>
          <a:lstStyle/>
          <a:p>
            <a:pPr marL="8255" marR="0" lvl="0" indent="0" algn="l" rtl="0">
              <a:lnSpc>
                <a:spcPct val="100000"/>
              </a:lnSpc>
              <a:spcBef>
                <a:spcPts val="0"/>
              </a:spcBef>
              <a:spcAft>
                <a:spcPts val="0"/>
              </a:spcAft>
              <a:buClr>
                <a:srgbClr val="000000"/>
              </a:buClr>
              <a:buSzPts val="1500"/>
              <a:buFont typeface="Arial"/>
              <a:buNone/>
            </a:pPr>
            <a:r>
              <a:rPr lang="en-IN" sz="1500" b="1" i="0" u="none" strike="noStrike" cap="none">
                <a:solidFill>
                  <a:schemeClr val="dk1"/>
                </a:solidFill>
                <a:latin typeface="Arial"/>
                <a:ea typeface="Arial"/>
                <a:cs typeface="Arial"/>
                <a:sym typeface="Arial"/>
              </a:rPr>
              <a:t>Example</a:t>
            </a:r>
            <a:endParaRPr sz="1500" b="0" i="0" u="none" strike="noStrike" cap="none">
              <a:solidFill>
                <a:schemeClr val="dk1"/>
              </a:solidFill>
              <a:latin typeface="Arial"/>
              <a:ea typeface="Arial"/>
              <a:cs typeface="Arial"/>
              <a:sym typeface="Arial"/>
            </a:endParaRPr>
          </a:p>
          <a:p>
            <a:pPr marL="8255" marR="0" lvl="0" indent="0" algn="l" rtl="0">
              <a:lnSpc>
                <a:spcPct val="100000"/>
              </a:lnSpc>
              <a:spcBef>
                <a:spcPts val="0"/>
              </a:spcBef>
              <a:spcAft>
                <a:spcPts val="0"/>
              </a:spcAft>
              <a:buClr>
                <a:srgbClr val="000000"/>
              </a:buClr>
              <a:buSzPts val="1500"/>
              <a:buFont typeface="Arial"/>
              <a:buNone/>
            </a:pPr>
            <a:r>
              <a:rPr lang="en-IN" sz="1500" b="0" i="0" u="none" strike="noStrike" cap="none">
                <a:solidFill>
                  <a:schemeClr val="dk1"/>
                </a:solidFill>
                <a:latin typeface="Calibri"/>
                <a:ea typeface="Calibri"/>
                <a:cs typeface="Calibri"/>
                <a:sym typeface="Calibri"/>
              </a:rPr>
              <a:t>&lt;html&gt; </a:t>
            </a:r>
            <a:endParaRPr sz="1500" b="0" i="0" u="none" strike="noStrike" cap="none">
              <a:solidFill>
                <a:schemeClr val="dk1"/>
              </a:solidFill>
              <a:latin typeface="Calibri"/>
              <a:ea typeface="Calibri"/>
              <a:cs typeface="Calibri"/>
              <a:sym typeface="Calibri"/>
            </a:endParaRPr>
          </a:p>
          <a:p>
            <a:pPr marL="8255" marR="0" lvl="0" indent="0" algn="l" rtl="0">
              <a:lnSpc>
                <a:spcPct val="100000"/>
              </a:lnSpc>
              <a:spcBef>
                <a:spcPts val="0"/>
              </a:spcBef>
              <a:spcAft>
                <a:spcPts val="0"/>
              </a:spcAft>
              <a:buClr>
                <a:srgbClr val="000000"/>
              </a:buClr>
              <a:buSzPts val="1500"/>
              <a:buFont typeface="Arial"/>
              <a:buNone/>
            </a:pPr>
            <a:r>
              <a:rPr lang="en-IN" sz="1500" b="0" i="0" u="none" strike="noStrike" cap="none">
                <a:solidFill>
                  <a:schemeClr val="dk1"/>
                </a:solidFill>
                <a:latin typeface="Calibri"/>
                <a:ea typeface="Calibri"/>
                <a:cs typeface="Calibri"/>
                <a:sym typeface="Calibri"/>
              </a:rPr>
              <a:t>&lt;head&gt; &lt;title&gt;HTML Unordered List&lt;/title&gt; &lt;/head&gt;</a:t>
            </a:r>
            <a:endParaRPr sz="1500" b="0" i="0" u="none" strike="noStrike" cap="none">
              <a:solidFill>
                <a:schemeClr val="dk1"/>
              </a:solidFill>
              <a:latin typeface="Calibri"/>
              <a:ea typeface="Calibri"/>
              <a:cs typeface="Calibri"/>
              <a:sym typeface="Calibri"/>
            </a:endParaRPr>
          </a:p>
          <a:p>
            <a:pPr marL="8255" marR="0" lvl="0" indent="0" algn="l" rtl="0">
              <a:lnSpc>
                <a:spcPct val="100000"/>
              </a:lnSpc>
              <a:spcBef>
                <a:spcPts val="0"/>
              </a:spcBef>
              <a:spcAft>
                <a:spcPts val="0"/>
              </a:spcAft>
              <a:buClr>
                <a:srgbClr val="000000"/>
              </a:buClr>
              <a:buSzPts val="1500"/>
              <a:buFont typeface="Arial"/>
              <a:buNone/>
            </a:pPr>
            <a:r>
              <a:rPr lang="en-IN" sz="1500" b="0" i="0" u="none" strike="noStrike" cap="none">
                <a:solidFill>
                  <a:schemeClr val="dk1"/>
                </a:solidFill>
                <a:latin typeface="Calibri"/>
                <a:ea typeface="Calibri"/>
                <a:cs typeface="Calibri"/>
                <a:sym typeface="Calibri"/>
              </a:rPr>
              <a:t> &lt;body&gt;</a:t>
            </a:r>
            <a:endParaRPr sz="1500" b="0" i="0" u="none" strike="noStrike" cap="none">
              <a:solidFill>
                <a:schemeClr val="dk1"/>
              </a:solidFill>
              <a:latin typeface="Calibri"/>
              <a:ea typeface="Calibri"/>
              <a:cs typeface="Calibri"/>
              <a:sym typeface="Calibri"/>
            </a:endParaRPr>
          </a:p>
          <a:p>
            <a:pPr marL="8255" marR="0" lvl="0" indent="0" algn="l" rtl="0">
              <a:lnSpc>
                <a:spcPct val="100000"/>
              </a:lnSpc>
              <a:spcBef>
                <a:spcPts val="0"/>
              </a:spcBef>
              <a:spcAft>
                <a:spcPts val="0"/>
              </a:spcAft>
              <a:buClr>
                <a:srgbClr val="000000"/>
              </a:buClr>
              <a:buSzPts val="1500"/>
              <a:buFont typeface="Arial"/>
              <a:buNone/>
            </a:pPr>
            <a:r>
              <a:rPr lang="en-IN" sz="1500" b="0" i="0" u="none" strike="noStrike" cap="none">
                <a:solidFill>
                  <a:schemeClr val="dk1"/>
                </a:solidFill>
                <a:latin typeface="Calibri"/>
                <a:ea typeface="Calibri"/>
                <a:cs typeface="Calibri"/>
                <a:sym typeface="Calibri"/>
              </a:rPr>
              <a:t> </a:t>
            </a:r>
            <a:r>
              <a:rPr lang="en-IN" sz="1500" b="1" i="0" u="none" strike="noStrike" cap="none">
                <a:solidFill>
                  <a:schemeClr val="dk1"/>
                </a:solidFill>
                <a:latin typeface="Calibri"/>
                <a:ea typeface="Calibri"/>
                <a:cs typeface="Calibri"/>
                <a:sym typeface="Calibri"/>
              </a:rPr>
              <a:t>&lt;ul type = "square"&gt; </a:t>
            </a:r>
            <a:endParaRPr sz="1500" b="1" i="0" u="none" strike="noStrike" cap="none">
              <a:solidFill>
                <a:schemeClr val="dk1"/>
              </a:solidFill>
              <a:latin typeface="Calibri"/>
              <a:ea typeface="Calibri"/>
              <a:cs typeface="Calibri"/>
              <a:sym typeface="Calibri"/>
            </a:endParaRPr>
          </a:p>
          <a:p>
            <a:pPr marL="351155" marR="0" lvl="1" indent="0" algn="l" rtl="0">
              <a:lnSpc>
                <a:spcPct val="100000"/>
              </a:lnSpc>
              <a:spcBef>
                <a:spcPts val="0"/>
              </a:spcBef>
              <a:spcAft>
                <a:spcPts val="0"/>
              </a:spcAft>
              <a:buClr>
                <a:srgbClr val="000000"/>
              </a:buClr>
              <a:buSzPts val="1500"/>
              <a:buFont typeface="Arial"/>
              <a:buNone/>
            </a:pPr>
            <a:r>
              <a:rPr lang="en-IN" sz="1500" b="0" i="0" u="none" strike="noStrike" cap="none">
                <a:solidFill>
                  <a:schemeClr val="dk1"/>
                </a:solidFill>
                <a:latin typeface="Calibri"/>
                <a:ea typeface="Calibri"/>
                <a:cs typeface="Calibri"/>
                <a:sym typeface="Calibri"/>
              </a:rPr>
              <a:t> &lt;li&gt;Beetroot&lt;/li&gt;</a:t>
            </a:r>
            <a:endParaRPr sz="1500" b="0" i="0" u="none" strike="noStrike" cap="none">
              <a:solidFill>
                <a:schemeClr val="dk1"/>
              </a:solidFill>
              <a:latin typeface="Calibri"/>
              <a:ea typeface="Calibri"/>
              <a:cs typeface="Calibri"/>
              <a:sym typeface="Calibri"/>
            </a:endParaRPr>
          </a:p>
          <a:p>
            <a:pPr marL="351155" marR="0" lvl="1" indent="0" algn="l" rtl="0">
              <a:lnSpc>
                <a:spcPct val="100000"/>
              </a:lnSpc>
              <a:spcBef>
                <a:spcPts val="0"/>
              </a:spcBef>
              <a:spcAft>
                <a:spcPts val="0"/>
              </a:spcAft>
              <a:buClr>
                <a:srgbClr val="000000"/>
              </a:buClr>
              <a:buSzPts val="1500"/>
              <a:buFont typeface="Arial"/>
              <a:buNone/>
            </a:pPr>
            <a:r>
              <a:rPr lang="en-IN" sz="1500" b="0" i="0" u="none" strike="noStrike" cap="none">
                <a:solidFill>
                  <a:schemeClr val="dk1"/>
                </a:solidFill>
                <a:latin typeface="Calibri"/>
                <a:ea typeface="Calibri"/>
                <a:cs typeface="Calibri"/>
                <a:sym typeface="Calibri"/>
              </a:rPr>
              <a:t> &lt;li&gt;Ginger&lt;/li&gt;</a:t>
            </a:r>
            <a:endParaRPr sz="1500" b="0" i="0" u="none" strike="noStrike" cap="none">
              <a:solidFill>
                <a:schemeClr val="dk1"/>
              </a:solidFill>
              <a:latin typeface="Calibri"/>
              <a:ea typeface="Calibri"/>
              <a:cs typeface="Calibri"/>
              <a:sym typeface="Calibri"/>
            </a:endParaRPr>
          </a:p>
          <a:p>
            <a:pPr marL="351155" marR="0" lvl="1" indent="0" algn="l" rtl="0">
              <a:lnSpc>
                <a:spcPct val="100000"/>
              </a:lnSpc>
              <a:spcBef>
                <a:spcPts val="0"/>
              </a:spcBef>
              <a:spcAft>
                <a:spcPts val="0"/>
              </a:spcAft>
              <a:buClr>
                <a:srgbClr val="000000"/>
              </a:buClr>
              <a:buSzPts val="1500"/>
              <a:buFont typeface="Arial"/>
              <a:buNone/>
            </a:pPr>
            <a:r>
              <a:rPr lang="en-IN" sz="1500" b="0" i="0" u="none" strike="noStrike" cap="none">
                <a:solidFill>
                  <a:schemeClr val="dk1"/>
                </a:solidFill>
                <a:latin typeface="Calibri"/>
                <a:ea typeface="Calibri"/>
                <a:cs typeface="Calibri"/>
                <a:sym typeface="Calibri"/>
              </a:rPr>
              <a:t> &lt;li&gt;Potato&lt;/li&gt;</a:t>
            </a:r>
            <a:endParaRPr sz="1500" b="0" i="0" u="none" strike="noStrike" cap="none">
              <a:solidFill>
                <a:schemeClr val="dk1"/>
              </a:solidFill>
              <a:latin typeface="Calibri"/>
              <a:ea typeface="Calibri"/>
              <a:cs typeface="Calibri"/>
              <a:sym typeface="Calibri"/>
            </a:endParaRPr>
          </a:p>
          <a:p>
            <a:pPr marL="351155" marR="0" lvl="1" indent="0" algn="l" rtl="0">
              <a:lnSpc>
                <a:spcPct val="100000"/>
              </a:lnSpc>
              <a:spcBef>
                <a:spcPts val="0"/>
              </a:spcBef>
              <a:spcAft>
                <a:spcPts val="0"/>
              </a:spcAft>
              <a:buClr>
                <a:srgbClr val="000000"/>
              </a:buClr>
              <a:buSzPts val="1500"/>
              <a:buFont typeface="Arial"/>
              <a:buNone/>
            </a:pPr>
            <a:r>
              <a:rPr lang="en-IN" sz="1500" b="0" i="0" u="none" strike="noStrike" cap="none">
                <a:solidFill>
                  <a:schemeClr val="dk1"/>
                </a:solidFill>
                <a:latin typeface="Calibri"/>
                <a:ea typeface="Calibri"/>
                <a:cs typeface="Calibri"/>
                <a:sym typeface="Calibri"/>
              </a:rPr>
              <a:t> &lt;li&gt;Radish&lt;/li&gt; </a:t>
            </a:r>
            <a:endParaRPr sz="1500" b="0" i="0" u="none" strike="noStrike" cap="none">
              <a:solidFill>
                <a:schemeClr val="dk1"/>
              </a:solidFill>
              <a:latin typeface="Calibri"/>
              <a:ea typeface="Calibri"/>
              <a:cs typeface="Calibri"/>
              <a:sym typeface="Calibri"/>
            </a:endParaRPr>
          </a:p>
          <a:p>
            <a:pPr marL="8255" marR="0" lvl="0" indent="0" algn="l" rtl="0">
              <a:lnSpc>
                <a:spcPct val="100000"/>
              </a:lnSpc>
              <a:spcBef>
                <a:spcPts val="0"/>
              </a:spcBef>
              <a:spcAft>
                <a:spcPts val="0"/>
              </a:spcAft>
              <a:buClr>
                <a:srgbClr val="000000"/>
              </a:buClr>
              <a:buSzPts val="1500"/>
              <a:buFont typeface="Arial"/>
              <a:buNone/>
            </a:pPr>
            <a:r>
              <a:rPr lang="en-IN" sz="1500" b="1" i="0" u="none" strike="noStrike" cap="none">
                <a:solidFill>
                  <a:schemeClr val="dk1"/>
                </a:solidFill>
                <a:latin typeface="Calibri"/>
                <a:ea typeface="Calibri"/>
                <a:cs typeface="Calibri"/>
                <a:sym typeface="Calibri"/>
              </a:rPr>
              <a:t>&lt;/ul&gt; </a:t>
            </a:r>
            <a:endParaRPr sz="1500" b="1" i="0" u="none" strike="noStrike" cap="none">
              <a:solidFill>
                <a:schemeClr val="dk1"/>
              </a:solidFill>
              <a:latin typeface="Calibri"/>
              <a:ea typeface="Calibri"/>
              <a:cs typeface="Calibri"/>
              <a:sym typeface="Calibri"/>
            </a:endParaRPr>
          </a:p>
          <a:p>
            <a:pPr marL="8255" marR="0" lvl="0" indent="0" algn="l" rtl="0">
              <a:lnSpc>
                <a:spcPct val="100000"/>
              </a:lnSpc>
              <a:spcBef>
                <a:spcPts val="0"/>
              </a:spcBef>
              <a:spcAft>
                <a:spcPts val="0"/>
              </a:spcAft>
              <a:buClr>
                <a:srgbClr val="000000"/>
              </a:buClr>
              <a:buSzPts val="1500"/>
              <a:buFont typeface="Arial"/>
              <a:buNone/>
            </a:pPr>
            <a:r>
              <a:rPr lang="en-IN" sz="1500" b="0" i="0" u="none" strike="noStrike" cap="none">
                <a:solidFill>
                  <a:schemeClr val="dk1"/>
                </a:solidFill>
                <a:latin typeface="Calibri"/>
                <a:ea typeface="Calibri"/>
                <a:cs typeface="Calibri"/>
                <a:sym typeface="Calibri"/>
              </a:rPr>
              <a:t>&lt;/body&gt;</a:t>
            </a:r>
            <a:endParaRPr sz="1500" b="0" i="0" u="none" strike="noStrike" cap="none">
              <a:solidFill>
                <a:schemeClr val="dk1"/>
              </a:solidFill>
              <a:latin typeface="Calibri"/>
              <a:ea typeface="Calibri"/>
              <a:cs typeface="Calibri"/>
              <a:sym typeface="Calibri"/>
            </a:endParaRPr>
          </a:p>
          <a:p>
            <a:pPr marL="8255" marR="0" lvl="0" indent="0" algn="l" rtl="0">
              <a:lnSpc>
                <a:spcPct val="100000"/>
              </a:lnSpc>
              <a:spcBef>
                <a:spcPts val="0"/>
              </a:spcBef>
              <a:spcAft>
                <a:spcPts val="0"/>
              </a:spcAft>
              <a:buClr>
                <a:srgbClr val="000000"/>
              </a:buClr>
              <a:buSzPts val="1500"/>
              <a:buFont typeface="Arial"/>
              <a:buNone/>
            </a:pPr>
            <a:r>
              <a:rPr lang="en-IN" sz="1500" b="0" i="0" u="none" strike="noStrike" cap="none">
                <a:solidFill>
                  <a:schemeClr val="dk1"/>
                </a:solidFill>
                <a:latin typeface="Calibri"/>
                <a:ea typeface="Calibri"/>
                <a:cs typeface="Calibri"/>
                <a:sym typeface="Calibri"/>
              </a:rPr>
              <a:t> &lt;/html&gt;</a:t>
            </a:r>
            <a:endParaRPr sz="1800" b="0" i="0" u="none" strike="noStrike" cap="none">
              <a:solidFill>
                <a:schemeClr val="dk1"/>
              </a:solidFill>
              <a:latin typeface="Times New Roman"/>
              <a:ea typeface="Times New Roman"/>
              <a:cs typeface="Times New Roman"/>
              <a:sym typeface="Times New Roman"/>
            </a:endParaRPr>
          </a:p>
        </p:txBody>
      </p:sp>
      <p:pic>
        <p:nvPicPr>
          <p:cNvPr id="614" name="Google Shape;614;p79"/>
          <p:cNvPicPr preferRelativeResize="0"/>
          <p:nvPr/>
        </p:nvPicPr>
        <p:blipFill rotWithShape="1">
          <a:blip r:embed="rId3">
            <a:alphaModFix/>
          </a:blip>
          <a:srcRect/>
          <a:stretch/>
        </p:blipFill>
        <p:spPr>
          <a:xfrm>
            <a:off x="4229100" y="2665810"/>
            <a:ext cx="1771650" cy="1508522"/>
          </a:xfrm>
          <a:prstGeom prst="rect">
            <a:avLst/>
          </a:prstGeom>
          <a:noFill/>
          <a:ln>
            <a:noFill/>
          </a:ln>
        </p:spPr>
      </p:pic>
      <p:sp>
        <p:nvSpPr>
          <p:cNvPr id="615" name="Google Shape;615;p79"/>
          <p:cNvSpPr txBox="1"/>
          <p:nvPr/>
        </p:nvSpPr>
        <p:spPr>
          <a:xfrm>
            <a:off x="0" y="857250"/>
            <a:ext cx="9144000" cy="369332"/>
          </a:xfrm>
          <a:prstGeom prst="rect">
            <a:avLst/>
          </a:prstGeom>
          <a:solidFill>
            <a:srgbClr val="FBD4B4"/>
          </a:solidFill>
          <a:ln>
            <a:noFill/>
          </a:ln>
        </p:spPr>
        <p:txBody>
          <a:bodyPr spcFirstLastPara="1" wrap="square" lIns="91425" tIns="45700" rIns="91425" bIns="45700" anchor="t" anchorCtr="0">
            <a:spAutoFit/>
          </a:bodyPr>
          <a:lstStyle/>
          <a:p>
            <a:pPr marL="8255" marR="0" lvl="0" indent="0" algn="l" rtl="0">
              <a:lnSpc>
                <a:spcPct val="100000"/>
              </a:lnSpc>
              <a:spcBef>
                <a:spcPts val="0"/>
              </a:spcBef>
              <a:spcAft>
                <a:spcPts val="0"/>
              </a:spcAft>
              <a:buClr>
                <a:srgbClr val="000000"/>
              </a:buClr>
              <a:buSzPts val="1800"/>
              <a:buFont typeface="Arial"/>
              <a:buNone/>
            </a:pPr>
            <a:r>
              <a:rPr lang="en-IN" sz="1800" b="1" i="0" u="none" strike="noStrike" cap="none">
                <a:solidFill>
                  <a:srgbClr val="C00000"/>
                </a:solidFill>
                <a:latin typeface="Times New Roman"/>
                <a:ea typeface="Times New Roman"/>
                <a:cs typeface="Times New Roman"/>
                <a:sym typeface="Times New Roman"/>
              </a:rPr>
              <a:t>UNORDERD LISTS WITH  “TYPE” ATTRIBUTE</a:t>
            </a:r>
            <a:endParaRPr sz="1800" b="1" i="0" u="none" strike="noStrike" cap="none">
              <a:solidFill>
                <a:srgbClr val="C00000"/>
              </a:solidFill>
              <a:latin typeface="Times New Roman"/>
              <a:ea typeface="Times New Roman"/>
              <a:cs typeface="Times New Roman"/>
              <a:sym typeface="Times New Roman"/>
            </a:endParaRPr>
          </a:p>
        </p:txBody>
      </p:sp>
      <p:sp>
        <p:nvSpPr>
          <p:cNvPr id="616" name="Google Shape;616;p79"/>
          <p:cNvSpPr txBox="1"/>
          <p:nvPr/>
        </p:nvSpPr>
        <p:spPr>
          <a:xfrm>
            <a:off x="179512" y="191155"/>
            <a:ext cx="3539880" cy="52322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IN" sz="2800" b="1" i="0" u="none" strike="noStrike" cap="none">
                <a:solidFill>
                  <a:schemeClr val="dk1"/>
                </a:solidFill>
                <a:latin typeface="Times New Roman"/>
                <a:ea typeface="Times New Roman"/>
                <a:cs typeface="Times New Roman"/>
                <a:sym typeface="Times New Roman"/>
              </a:rPr>
              <a:t>Tags in HTML – Lis</a:t>
            </a:r>
            <a:endParaRPr sz="2800" b="1" i="0" u="none" strike="noStrike" cap="none">
              <a:solidFill>
                <a:schemeClr val="dk1"/>
              </a:solidFill>
              <a:latin typeface="Times New Roman"/>
              <a:ea typeface="Times New Roman"/>
              <a:cs typeface="Times New Roman"/>
              <a:sym typeface="Times New Roman"/>
            </a:endParaRPr>
          </a:p>
        </p:txBody>
      </p:sp>
      <p:sp>
        <p:nvSpPr>
          <p:cNvPr id="617" name="Google Shape;617;p79"/>
          <p:cNvSpPr txBox="1"/>
          <p:nvPr/>
        </p:nvSpPr>
        <p:spPr>
          <a:xfrm>
            <a:off x="179512" y="191155"/>
            <a:ext cx="6226448" cy="52322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IN" sz="2800" b="1" i="0" u="none" strike="noStrike" cap="none">
                <a:solidFill>
                  <a:schemeClr val="dk1"/>
                </a:solidFill>
                <a:latin typeface="Times New Roman"/>
                <a:ea typeface="Times New Roman"/>
                <a:cs typeface="Times New Roman"/>
                <a:sym typeface="Times New Roman"/>
              </a:rPr>
              <a:t>Tags in HTML – Lists (Unordered lists)</a:t>
            </a:r>
            <a:endParaRPr sz="2800" b="1" i="0" u="none" strike="noStrike" cap="none">
              <a:solidFill>
                <a:schemeClr val="dk1"/>
              </a:solidFill>
              <a:latin typeface="Times New Roman"/>
              <a:ea typeface="Times New Roman"/>
              <a:cs typeface="Times New Roman"/>
              <a:sym typeface="Times New Roman"/>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621"/>
        <p:cNvGrpSpPr/>
        <p:nvPr/>
      </p:nvGrpSpPr>
      <p:grpSpPr>
        <a:xfrm>
          <a:off x="0" y="0"/>
          <a:ext cx="0" cy="0"/>
          <a:chOff x="0" y="0"/>
          <a:chExt cx="0" cy="0"/>
        </a:xfrm>
      </p:grpSpPr>
      <p:sp>
        <p:nvSpPr>
          <p:cNvPr id="622" name="Google Shape;622;p80"/>
          <p:cNvSpPr txBox="1"/>
          <p:nvPr/>
        </p:nvSpPr>
        <p:spPr>
          <a:xfrm>
            <a:off x="25003" y="914400"/>
            <a:ext cx="9118997" cy="352396"/>
          </a:xfrm>
          <a:prstGeom prst="rect">
            <a:avLst/>
          </a:prstGeom>
          <a:solidFill>
            <a:srgbClr val="FABF8E"/>
          </a:solidFill>
          <a:ln>
            <a:noFill/>
          </a:ln>
        </p:spPr>
        <p:txBody>
          <a:bodyPr spcFirstLastPara="1" wrap="square" lIns="0" tIns="74650" rIns="0" bIns="0" anchor="t" anchorCtr="0">
            <a:spAutoFit/>
          </a:bodyPr>
          <a:lstStyle/>
          <a:p>
            <a:pPr marL="8255" marR="0" lvl="0" indent="0" algn="ctr" rtl="0">
              <a:lnSpc>
                <a:spcPct val="100000"/>
              </a:lnSpc>
              <a:spcBef>
                <a:spcPts val="0"/>
              </a:spcBef>
              <a:spcAft>
                <a:spcPts val="0"/>
              </a:spcAft>
              <a:buClr>
                <a:srgbClr val="000000"/>
              </a:buClr>
              <a:buSzPts val="1800"/>
              <a:buFont typeface="Arial"/>
              <a:buNone/>
            </a:pPr>
            <a:r>
              <a:rPr lang="en-IN" sz="1800" b="1" i="0" u="none" strike="noStrike" cap="none">
                <a:solidFill>
                  <a:srgbClr val="C00000"/>
                </a:solidFill>
                <a:latin typeface="Times New Roman"/>
                <a:ea typeface="Times New Roman"/>
                <a:cs typeface="Times New Roman"/>
                <a:sym typeface="Times New Roman"/>
              </a:rPr>
              <a:t>ORDERED LISTS</a:t>
            </a:r>
            <a:endParaRPr sz="1800" b="0" i="0" u="none" strike="noStrike" cap="none">
              <a:solidFill>
                <a:schemeClr val="dk1"/>
              </a:solidFill>
              <a:latin typeface="Times New Roman"/>
              <a:ea typeface="Times New Roman"/>
              <a:cs typeface="Times New Roman"/>
              <a:sym typeface="Times New Roman"/>
            </a:endParaRPr>
          </a:p>
        </p:txBody>
      </p:sp>
      <p:sp>
        <p:nvSpPr>
          <p:cNvPr id="623" name="Google Shape;623;p80"/>
          <p:cNvSpPr/>
          <p:nvPr/>
        </p:nvSpPr>
        <p:spPr>
          <a:xfrm>
            <a:off x="1422797" y="5551885"/>
            <a:ext cx="6313884" cy="0"/>
          </a:xfrm>
          <a:custGeom>
            <a:avLst/>
            <a:gdLst/>
            <a:ahLst/>
            <a:cxnLst/>
            <a:rect l="l" t="t" r="r" b="b"/>
            <a:pathLst>
              <a:path w="7156450" h="1" extrusionOk="0">
                <a:moveTo>
                  <a:pt x="0" y="0"/>
                </a:moveTo>
                <a:lnTo>
                  <a:pt x="7156450" y="0"/>
                </a:lnTo>
              </a:path>
            </a:pathLst>
          </a:custGeom>
          <a:noFill/>
          <a:ln w="12175" cap="flat" cmpd="sng">
            <a:solidFill>
              <a:srgbClr val="000000"/>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chemeClr val="dk1"/>
              </a:solidFill>
              <a:latin typeface="Calibri"/>
              <a:ea typeface="Calibri"/>
              <a:cs typeface="Calibri"/>
              <a:sym typeface="Calibri"/>
            </a:endParaRPr>
          </a:p>
        </p:txBody>
      </p:sp>
      <p:sp>
        <p:nvSpPr>
          <p:cNvPr id="624" name="Google Shape;624;p80"/>
          <p:cNvSpPr/>
          <p:nvPr/>
        </p:nvSpPr>
        <p:spPr>
          <a:xfrm>
            <a:off x="166687" y="2347913"/>
            <a:ext cx="4576763" cy="3241624"/>
          </a:xfrm>
          <a:prstGeom prst="rect">
            <a:avLst/>
          </a:prstGeom>
          <a:solidFill>
            <a:srgbClr val="F2DADA"/>
          </a:solidFill>
          <a:ln w="9525" cap="flat" cmpd="sng">
            <a:solidFill>
              <a:schemeClr val="accent1"/>
            </a:solidFill>
            <a:prstDash val="solid"/>
            <a:round/>
            <a:headEnd type="none" w="sm" len="sm"/>
            <a:tailEnd type="none" w="sm" len="sm"/>
          </a:ln>
        </p:spPr>
        <p:txBody>
          <a:bodyPr spcFirstLastPara="1" wrap="square" lIns="59400" tIns="29700" rIns="59400" bIns="29700" anchor="t" anchorCtr="0">
            <a:spAutoFit/>
          </a:bodyPr>
          <a:lstStyle/>
          <a:p>
            <a:pPr marL="8255" marR="0" lvl="0" indent="0" algn="l" rtl="0">
              <a:lnSpc>
                <a:spcPct val="100000"/>
              </a:lnSpc>
              <a:spcBef>
                <a:spcPts val="0"/>
              </a:spcBef>
              <a:spcAft>
                <a:spcPts val="0"/>
              </a:spcAft>
              <a:buClr>
                <a:srgbClr val="000000"/>
              </a:buClr>
              <a:buSzPts val="1275"/>
              <a:buFont typeface="Arial"/>
              <a:buNone/>
            </a:pPr>
            <a:r>
              <a:rPr lang="en-IN" sz="1275" b="1" i="0" u="none" strike="noStrike" cap="none">
                <a:solidFill>
                  <a:schemeClr val="dk1"/>
                </a:solidFill>
                <a:latin typeface="Arial"/>
                <a:ea typeface="Arial"/>
                <a:cs typeface="Arial"/>
                <a:sym typeface="Arial"/>
              </a:rPr>
              <a:t>Example</a:t>
            </a:r>
            <a:endParaRPr sz="1275" b="0" i="0" u="none" strike="noStrike" cap="none">
              <a:solidFill>
                <a:schemeClr val="dk1"/>
              </a:solidFill>
              <a:latin typeface="Arial"/>
              <a:ea typeface="Arial"/>
              <a:cs typeface="Arial"/>
              <a:sym typeface="Arial"/>
            </a:endParaRPr>
          </a:p>
          <a:p>
            <a:pPr marL="267970" marR="0" lvl="0" indent="0" algn="l" rtl="0">
              <a:lnSpc>
                <a:spcPct val="100000"/>
              </a:lnSpc>
              <a:spcBef>
                <a:spcPts val="620"/>
              </a:spcBef>
              <a:spcAft>
                <a:spcPts val="0"/>
              </a:spcAft>
              <a:buClr>
                <a:srgbClr val="000000"/>
              </a:buClr>
              <a:buSzPts val="1350"/>
              <a:buFont typeface="Arial"/>
              <a:buNone/>
            </a:pPr>
            <a:r>
              <a:rPr lang="en-IN" sz="1350" b="0" i="0" u="none" strike="noStrike" cap="none">
                <a:solidFill>
                  <a:schemeClr val="dk1"/>
                </a:solidFill>
                <a:latin typeface="Times New Roman"/>
                <a:ea typeface="Times New Roman"/>
                <a:cs typeface="Times New Roman"/>
                <a:sym typeface="Times New Roman"/>
              </a:rPr>
              <a:t>&lt;!DOCTYPE html&gt;</a:t>
            </a:r>
            <a:endParaRPr sz="1350" b="0" i="0" u="none" strike="noStrike" cap="none">
              <a:solidFill>
                <a:schemeClr val="dk1"/>
              </a:solidFill>
              <a:latin typeface="Times New Roman"/>
              <a:ea typeface="Times New Roman"/>
              <a:cs typeface="Times New Roman"/>
              <a:sym typeface="Times New Roman"/>
            </a:endParaRPr>
          </a:p>
          <a:p>
            <a:pPr marL="267970" marR="0" lvl="0" indent="0" algn="l" rtl="0">
              <a:lnSpc>
                <a:spcPct val="100000"/>
              </a:lnSpc>
              <a:spcBef>
                <a:spcPts val="0"/>
              </a:spcBef>
              <a:spcAft>
                <a:spcPts val="0"/>
              </a:spcAft>
              <a:buClr>
                <a:srgbClr val="000000"/>
              </a:buClr>
              <a:buSzPts val="1350"/>
              <a:buFont typeface="Arial"/>
              <a:buNone/>
            </a:pPr>
            <a:r>
              <a:rPr lang="en-IN" sz="1350" b="0" i="0" u="none" strike="noStrike" cap="none">
                <a:solidFill>
                  <a:schemeClr val="dk1"/>
                </a:solidFill>
                <a:latin typeface="Times New Roman"/>
                <a:ea typeface="Times New Roman"/>
                <a:cs typeface="Times New Roman"/>
                <a:sym typeface="Times New Roman"/>
              </a:rPr>
              <a:t>&lt;html&gt;</a:t>
            </a:r>
            <a:endParaRPr sz="1350" b="0" i="0" u="none" strike="noStrike" cap="none">
              <a:solidFill>
                <a:schemeClr val="dk1"/>
              </a:solidFill>
              <a:latin typeface="Times New Roman"/>
              <a:ea typeface="Times New Roman"/>
              <a:cs typeface="Times New Roman"/>
              <a:sym typeface="Times New Roman"/>
            </a:endParaRPr>
          </a:p>
          <a:p>
            <a:pPr marL="567055" marR="0" lvl="0" indent="0" algn="l" rtl="0">
              <a:lnSpc>
                <a:spcPct val="100000"/>
              </a:lnSpc>
              <a:spcBef>
                <a:spcPts val="0"/>
              </a:spcBef>
              <a:spcAft>
                <a:spcPts val="0"/>
              </a:spcAft>
              <a:buClr>
                <a:srgbClr val="000000"/>
              </a:buClr>
              <a:buSzPts val="1350"/>
              <a:buFont typeface="Arial"/>
              <a:buNone/>
            </a:pPr>
            <a:r>
              <a:rPr lang="en-IN" sz="1350" b="0" i="0" u="none" strike="noStrike" cap="none">
                <a:solidFill>
                  <a:schemeClr val="dk1"/>
                </a:solidFill>
                <a:latin typeface="Times New Roman"/>
                <a:ea typeface="Times New Roman"/>
                <a:cs typeface="Times New Roman"/>
                <a:sym typeface="Times New Roman"/>
              </a:rPr>
              <a:t>&lt;head&gt;</a:t>
            </a:r>
            <a:endParaRPr sz="1350" b="0" i="0" u="none" strike="noStrike" cap="none">
              <a:solidFill>
                <a:schemeClr val="dk1"/>
              </a:solidFill>
              <a:latin typeface="Times New Roman"/>
              <a:ea typeface="Times New Roman"/>
              <a:cs typeface="Times New Roman"/>
              <a:sym typeface="Times New Roman"/>
            </a:endParaRPr>
          </a:p>
          <a:p>
            <a:pPr marL="864235" marR="0" lvl="0" indent="0" algn="l" rtl="0">
              <a:lnSpc>
                <a:spcPct val="100000"/>
              </a:lnSpc>
              <a:spcBef>
                <a:spcPts val="0"/>
              </a:spcBef>
              <a:spcAft>
                <a:spcPts val="0"/>
              </a:spcAft>
              <a:buClr>
                <a:srgbClr val="000000"/>
              </a:buClr>
              <a:buSzPts val="1350"/>
              <a:buFont typeface="Arial"/>
              <a:buNone/>
            </a:pPr>
            <a:r>
              <a:rPr lang="en-IN" sz="1350" b="0" i="0" u="none" strike="noStrike" cap="none">
                <a:solidFill>
                  <a:schemeClr val="dk1"/>
                </a:solidFill>
                <a:latin typeface="Times New Roman"/>
                <a:ea typeface="Times New Roman"/>
                <a:cs typeface="Times New Roman"/>
                <a:sym typeface="Times New Roman"/>
              </a:rPr>
              <a:t>&lt;title&gt;HTML Ordered List&lt;/title&gt;</a:t>
            </a:r>
            <a:endParaRPr sz="1350" b="0" i="0" u="none" strike="noStrike" cap="none">
              <a:solidFill>
                <a:schemeClr val="dk1"/>
              </a:solidFill>
              <a:latin typeface="Times New Roman"/>
              <a:ea typeface="Times New Roman"/>
              <a:cs typeface="Times New Roman"/>
              <a:sym typeface="Times New Roman"/>
            </a:endParaRPr>
          </a:p>
          <a:p>
            <a:pPr marL="567055" marR="0" lvl="0" indent="0" algn="l" rtl="0">
              <a:lnSpc>
                <a:spcPct val="100000"/>
              </a:lnSpc>
              <a:spcBef>
                <a:spcPts val="0"/>
              </a:spcBef>
              <a:spcAft>
                <a:spcPts val="0"/>
              </a:spcAft>
              <a:buClr>
                <a:srgbClr val="000000"/>
              </a:buClr>
              <a:buSzPts val="1350"/>
              <a:buFont typeface="Arial"/>
              <a:buNone/>
            </a:pPr>
            <a:r>
              <a:rPr lang="en-IN" sz="1350" b="0" i="0" u="none" strike="noStrike" cap="none">
                <a:solidFill>
                  <a:schemeClr val="dk1"/>
                </a:solidFill>
                <a:latin typeface="Times New Roman"/>
                <a:ea typeface="Times New Roman"/>
                <a:cs typeface="Times New Roman"/>
                <a:sym typeface="Times New Roman"/>
              </a:rPr>
              <a:t>&lt;/head&gt;</a:t>
            </a:r>
            <a:endParaRPr sz="1350" b="0" i="0" u="none" strike="noStrike" cap="none">
              <a:solidFill>
                <a:schemeClr val="dk1"/>
              </a:solidFill>
              <a:latin typeface="Times New Roman"/>
              <a:ea typeface="Times New Roman"/>
              <a:cs typeface="Times New Roman"/>
              <a:sym typeface="Times New Roman"/>
            </a:endParaRPr>
          </a:p>
          <a:p>
            <a:pPr marL="567055" marR="0" lvl="0" indent="0" algn="l" rtl="0">
              <a:lnSpc>
                <a:spcPct val="100000"/>
              </a:lnSpc>
              <a:spcBef>
                <a:spcPts val="0"/>
              </a:spcBef>
              <a:spcAft>
                <a:spcPts val="0"/>
              </a:spcAft>
              <a:buClr>
                <a:srgbClr val="000000"/>
              </a:buClr>
              <a:buSzPts val="1350"/>
              <a:buFont typeface="Arial"/>
              <a:buNone/>
            </a:pPr>
            <a:r>
              <a:rPr lang="en-IN" sz="1350" b="0" i="0" u="none" strike="noStrike" cap="none">
                <a:solidFill>
                  <a:schemeClr val="dk1"/>
                </a:solidFill>
                <a:latin typeface="Times New Roman"/>
                <a:ea typeface="Times New Roman"/>
                <a:cs typeface="Times New Roman"/>
                <a:sym typeface="Times New Roman"/>
              </a:rPr>
              <a:t>&lt;body&gt;</a:t>
            </a:r>
            <a:endParaRPr sz="1350" b="0" i="0" u="none" strike="noStrike" cap="none">
              <a:solidFill>
                <a:schemeClr val="dk1"/>
              </a:solidFill>
              <a:latin typeface="Times New Roman"/>
              <a:ea typeface="Times New Roman"/>
              <a:cs typeface="Times New Roman"/>
              <a:sym typeface="Times New Roman"/>
            </a:endParaRPr>
          </a:p>
          <a:p>
            <a:pPr marL="864235" marR="0" lvl="0" indent="0" algn="l" rtl="0">
              <a:lnSpc>
                <a:spcPct val="100000"/>
              </a:lnSpc>
              <a:spcBef>
                <a:spcPts val="0"/>
              </a:spcBef>
              <a:spcAft>
                <a:spcPts val="0"/>
              </a:spcAft>
              <a:buClr>
                <a:srgbClr val="000000"/>
              </a:buClr>
              <a:buSzPts val="1350"/>
              <a:buFont typeface="Arial"/>
              <a:buNone/>
            </a:pPr>
            <a:r>
              <a:rPr lang="en-IN" sz="1350" b="1" i="0" u="none" strike="noStrike" cap="none">
                <a:solidFill>
                  <a:schemeClr val="dk1"/>
                </a:solidFill>
                <a:latin typeface="Times New Roman"/>
                <a:ea typeface="Times New Roman"/>
                <a:cs typeface="Times New Roman"/>
                <a:sym typeface="Times New Roman"/>
              </a:rPr>
              <a:t>&lt;ol&gt;</a:t>
            </a:r>
            <a:endParaRPr sz="1350" b="1" i="0" u="none" strike="noStrike" cap="none">
              <a:solidFill>
                <a:schemeClr val="dk1"/>
              </a:solidFill>
              <a:latin typeface="Times New Roman"/>
              <a:ea typeface="Times New Roman"/>
              <a:cs typeface="Times New Roman"/>
              <a:sym typeface="Times New Roman"/>
            </a:endParaRPr>
          </a:p>
          <a:p>
            <a:pPr marL="1161415" marR="0" lvl="0" indent="0" algn="l" rtl="0">
              <a:lnSpc>
                <a:spcPct val="100000"/>
              </a:lnSpc>
              <a:spcBef>
                <a:spcPts val="0"/>
              </a:spcBef>
              <a:spcAft>
                <a:spcPts val="0"/>
              </a:spcAft>
              <a:buClr>
                <a:srgbClr val="000000"/>
              </a:buClr>
              <a:buSzPts val="1350"/>
              <a:buFont typeface="Arial"/>
              <a:buNone/>
            </a:pPr>
            <a:r>
              <a:rPr lang="en-IN" sz="1350" b="0" i="0" u="none" strike="noStrike" cap="none">
                <a:solidFill>
                  <a:schemeClr val="dk1"/>
                </a:solidFill>
                <a:latin typeface="Times New Roman"/>
                <a:ea typeface="Times New Roman"/>
                <a:cs typeface="Times New Roman"/>
                <a:sym typeface="Times New Roman"/>
              </a:rPr>
              <a:t>&lt;li&gt;Beetroot&lt;/li&gt;</a:t>
            </a:r>
            <a:endParaRPr sz="1350" b="0" i="0" u="none" strike="noStrike" cap="none">
              <a:solidFill>
                <a:schemeClr val="dk1"/>
              </a:solidFill>
              <a:latin typeface="Times New Roman"/>
              <a:ea typeface="Times New Roman"/>
              <a:cs typeface="Times New Roman"/>
              <a:sym typeface="Times New Roman"/>
            </a:endParaRPr>
          </a:p>
          <a:p>
            <a:pPr marL="1161415" marR="0" lvl="0" indent="0" algn="l" rtl="0">
              <a:lnSpc>
                <a:spcPct val="100000"/>
              </a:lnSpc>
              <a:spcBef>
                <a:spcPts val="0"/>
              </a:spcBef>
              <a:spcAft>
                <a:spcPts val="0"/>
              </a:spcAft>
              <a:buClr>
                <a:srgbClr val="000000"/>
              </a:buClr>
              <a:buSzPts val="1350"/>
              <a:buFont typeface="Arial"/>
              <a:buNone/>
            </a:pPr>
            <a:r>
              <a:rPr lang="en-IN" sz="1350" b="0" i="0" u="none" strike="noStrike" cap="none">
                <a:solidFill>
                  <a:schemeClr val="dk1"/>
                </a:solidFill>
                <a:latin typeface="Times New Roman"/>
                <a:ea typeface="Times New Roman"/>
                <a:cs typeface="Times New Roman"/>
                <a:sym typeface="Times New Roman"/>
              </a:rPr>
              <a:t>&lt;li&gt;Ginger&lt;/li&gt;</a:t>
            </a:r>
            <a:endParaRPr sz="1350" b="0" i="0" u="none" strike="noStrike" cap="none">
              <a:solidFill>
                <a:schemeClr val="dk1"/>
              </a:solidFill>
              <a:latin typeface="Times New Roman"/>
              <a:ea typeface="Times New Roman"/>
              <a:cs typeface="Times New Roman"/>
              <a:sym typeface="Times New Roman"/>
            </a:endParaRPr>
          </a:p>
          <a:p>
            <a:pPr marL="1161415" marR="0" lvl="0" indent="0" algn="l" rtl="0">
              <a:lnSpc>
                <a:spcPct val="100000"/>
              </a:lnSpc>
              <a:spcBef>
                <a:spcPts val="0"/>
              </a:spcBef>
              <a:spcAft>
                <a:spcPts val="0"/>
              </a:spcAft>
              <a:buClr>
                <a:srgbClr val="000000"/>
              </a:buClr>
              <a:buSzPts val="1350"/>
              <a:buFont typeface="Arial"/>
              <a:buNone/>
            </a:pPr>
            <a:r>
              <a:rPr lang="en-IN" sz="1350" b="0" i="0" u="none" strike="noStrike" cap="none">
                <a:solidFill>
                  <a:schemeClr val="dk1"/>
                </a:solidFill>
                <a:latin typeface="Times New Roman"/>
                <a:ea typeface="Times New Roman"/>
                <a:cs typeface="Times New Roman"/>
                <a:sym typeface="Times New Roman"/>
              </a:rPr>
              <a:t>&lt;li&gt;Potato&lt;/li&gt;</a:t>
            </a:r>
            <a:endParaRPr sz="1350" b="0" i="0" u="none" strike="noStrike" cap="none">
              <a:solidFill>
                <a:schemeClr val="dk1"/>
              </a:solidFill>
              <a:latin typeface="Times New Roman"/>
              <a:ea typeface="Times New Roman"/>
              <a:cs typeface="Times New Roman"/>
              <a:sym typeface="Times New Roman"/>
            </a:endParaRPr>
          </a:p>
          <a:p>
            <a:pPr marL="1161415" marR="0" lvl="0" indent="0" algn="l" rtl="0">
              <a:lnSpc>
                <a:spcPct val="100000"/>
              </a:lnSpc>
              <a:spcBef>
                <a:spcPts val="0"/>
              </a:spcBef>
              <a:spcAft>
                <a:spcPts val="0"/>
              </a:spcAft>
              <a:buClr>
                <a:srgbClr val="000000"/>
              </a:buClr>
              <a:buSzPts val="1350"/>
              <a:buFont typeface="Arial"/>
              <a:buNone/>
            </a:pPr>
            <a:r>
              <a:rPr lang="en-IN" sz="1350" b="0" i="0" u="none" strike="noStrike" cap="none">
                <a:solidFill>
                  <a:schemeClr val="dk1"/>
                </a:solidFill>
                <a:latin typeface="Times New Roman"/>
                <a:ea typeface="Times New Roman"/>
                <a:cs typeface="Times New Roman"/>
                <a:sym typeface="Times New Roman"/>
              </a:rPr>
              <a:t>&lt;li&gt;Radish&lt;/li&gt;</a:t>
            </a:r>
            <a:endParaRPr sz="1350" b="0" i="0" u="none" strike="noStrike" cap="none">
              <a:solidFill>
                <a:schemeClr val="dk1"/>
              </a:solidFill>
              <a:latin typeface="Times New Roman"/>
              <a:ea typeface="Times New Roman"/>
              <a:cs typeface="Times New Roman"/>
              <a:sym typeface="Times New Roman"/>
            </a:endParaRPr>
          </a:p>
          <a:p>
            <a:pPr marL="864235" marR="0" lvl="0" indent="0" algn="l" rtl="0">
              <a:lnSpc>
                <a:spcPct val="100000"/>
              </a:lnSpc>
              <a:spcBef>
                <a:spcPts val="0"/>
              </a:spcBef>
              <a:spcAft>
                <a:spcPts val="0"/>
              </a:spcAft>
              <a:buClr>
                <a:srgbClr val="000000"/>
              </a:buClr>
              <a:buSzPts val="1350"/>
              <a:buFont typeface="Arial"/>
              <a:buNone/>
            </a:pPr>
            <a:r>
              <a:rPr lang="en-IN" sz="1350" b="0" i="0" u="none" strike="noStrike" cap="none">
                <a:solidFill>
                  <a:schemeClr val="dk1"/>
                </a:solidFill>
                <a:latin typeface="Times New Roman"/>
                <a:ea typeface="Times New Roman"/>
                <a:cs typeface="Times New Roman"/>
                <a:sym typeface="Times New Roman"/>
              </a:rPr>
              <a:t>&lt;/ol&gt;</a:t>
            </a:r>
            <a:endParaRPr sz="1350" b="0" i="0" u="none" strike="noStrike" cap="none">
              <a:solidFill>
                <a:schemeClr val="dk1"/>
              </a:solidFill>
              <a:latin typeface="Times New Roman"/>
              <a:ea typeface="Times New Roman"/>
              <a:cs typeface="Times New Roman"/>
              <a:sym typeface="Times New Roman"/>
            </a:endParaRPr>
          </a:p>
          <a:p>
            <a:pPr marL="567055" marR="0" lvl="0" indent="0" algn="l" rtl="0">
              <a:lnSpc>
                <a:spcPct val="100000"/>
              </a:lnSpc>
              <a:spcBef>
                <a:spcPts val="0"/>
              </a:spcBef>
              <a:spcAft>
                <a:spcPts val="0"/>
              </a:spcAft>
              <a:buClr>
                <a:srgbClr val="000000"/>
              </a:buClr>
              <a:buSzPts val="1350"/>
              <a:buFont typeface="Arial"/>
              <a:buNone/>
            </a:pPr>
            <a:r>
              <a:rPr lang="en-IN" sz="1350" b="0" i="0" u="none" strike="noStrike" cap="none">
                <a:solidFill>
                  <a:schemeClr val="dk1"/>
                </a:solidFill>
                <a:latin typeface="Times New Roman"/>
                <a:ea typeface="Times New Roman"/>
                <a:cs typeface="Times New Roman"/>
                <a:sym typeface="Times New Roman"/>
              </a:rPr>
              <a:t>&lt;/body&gt;</a:t>
            </a:r>
            <a:endParaRPr sz="1350" b="0" i="0" u="none" strike="noStrike" cap="none">
              <a:solidFill>
                <a:schemeClr val="dk1"/>
              </a:solidFill>
              <a:latin typeface="Times New Roman"/>
              <a:ea typeface="Times New Roman"/>
              <a:cs typeface="Times New Roman"/>
              <a:sym typeface="Times New Roman"/>
            </a:endParaRPr>
          </a:p>
          <a:p>
            <a:pPr marL="267970" marR="0" lvl="0" indent="0" algn="l" rtl="0">
              <a:lnSpc>
                <a:spcPct val="100000"/>
              </a:lnSpc>
              <a:spcBef>
                <a:spcPts val="10"/>
              </a:spcBef>
              <a:spcAft>
                <a:spcPts val="0"/>
              </a:spcAft>
              <a:buClr>
                <a:srgbClr val="000000"/>
              </a:buClr>
              <a:buSzPts val="1350"/>
              <a:buFont typeface="Arial"/>
              <a:buNone/>
            </a:pPr>
            <a:r>
              <a:rPr lang="en-IN" sz="1350" b="0" i="0" u="none" strike="noStrike" cap="none">
                <a:solidFill>
                  <a:schemeClr val="dk1"/>
                </a:solidFill>
                <a:latin typeface="Times New Roman"/>
                <a:ea typeface="Times New Roman"/>
                <a:cs typeface="Times New Roman"/>
                <a:sym typeface="Times New Roman"/>
              </a:rPr>
              <a:t>&lt;/html&gt;</a:t>
            </a:r>
            <a:endParaRPr sz="1350" b="0" i="0" u="none" strike="noStrike" cap="none">
              <a:solidFill>
                <a:schemeClr val="dk1"/>
              </a:solidFill>
              <a:latin typeface="Times New Roman"/>
              <a:ea typeface="Times New Roman"/>
              <a:cs typeface="Times New Roman"/>
              <a:sym typeface="Times New Roman"/>
            </a:endParaRPr>
          </a:p>
        </p:txBody>
      </p:sp>
      <p:sp>
        <p:nvSpPr>
          <p:cNvPr id="625" name="Google Shape;625;p80"/>
          <p:cNvSpPr/>
          <p:nvPr/>
        </p:nvSpPr>
        <p:spPr>
          <a:xfrm>
            <a:off x="0" y="1293485"/>
            <a:ext cx="9094764" cy="958050"/>
          </a:xfrm>
          <a:prstGeom prst="rect">
            <a:avLst/>
          </a:prstGeom>
          <a:noFill/>
          <a:ln>
            <a:noFill/>
          </a:ln>
        </p:spPr>
        <p:txBody>
          <a:bodyPr spcFirstLastPara="1" wrap="square" lIns="59400" tIns="29700" rIns="59400" bIns="29700" anchor="t" anchorCtr="0">
            <a:spAutoFit/>
          </a:bodyPr>
          <a:lstStyle/>
          <a:p>
            <a:pPr marL="9525" marR="0" lvl="0" indent="0" algn="l" rtl="0">
              <a:lnSpc>
                <a:spcPct val="107000"/>
              </a:lnSpc>
              <a:spcBef>
                <a:spcPts val="0"/>
              </a:spcBef>
              <a:spcAft>
                <a:spcPts val="0"/>
              </a:spcAft>
              <a:buClr>
                <a:srgbClr val="C00000"/>
              </a:buClr>
              <a:buSzPts val="1500"/>
              <a:buFont typeface="Arial"/>
              <a:buNone/>
            </a:pPr>
            <a:r>
              <a:rPr lang="en-IN" sz="1500" b="1" i="0" u="none" strike="noStrike" cap="none">
                <a:solidFill>
                  <a:srgbClr val="C00000"/>
                </a:solidFill>
                <a:latin typeface="Times New Roman"/>
                <a:ea typeface="Times New Roman"/>
                <a:cs typeface="Times New Roman"/>
                <a:sym typeface="Times New Roman"/>
              </a:rPr>
              <a:t>Ordered Lists:- </a:t>
            </a:r>
            <a:endParaRPr sz="1500" b="1" i="0" u="none" strike="noStrike" cap="none">
              <a:solidFill>
                <a:srgbClr val="C00000"/>
              </a:solidFill>
              <a:latin typeface="Times New Roman"/>
              <a:ea typeface="Times New Roman"/>
              <a:cs typeface="Times New Roman"/>
              <a:sym typeface="Times New Roman"/>
            </a:endParaRPr>
          </a:p>
          <a:p>
            <a:pPr marL="221615" marR="0" lvl="0" indent="-214630" algn="l" rtl="0">
              <a:lnSpc>
                <a:spcPct val="107000"/>
              </a:lnSpc>
              <a:spcBef>
                <a:spcPts val="0"/>
              </a:spcBef>
              <a:spcAft>
                <a:spcPts val="0"/>
              </a:spcAft>
              <a:buClr>
                <a:schemeClr val="dk1"/>
              </a:buClr>
              <a:buSzPts val="1350"/>
              <a:buFont typeface="Noto Sans Symbols"/>
              <a:buChar char="▪"/>
            </a:pPr>
            <a:r>
              <a:rPr lang="en-IN" sz="1350" b="0" i="0" u="none" strike="noStrike" cap="none">
                <a:solidFill>
                  <a:schemeClr val="dk1"/>
                </a:solidFill>
                <a:latin typeface="Verdana"/>
                <a:ea typeface="Verdana"/>
                <a:cs typeface="Verdana"/>
                <a:sym typeface="Verdana"/>
              </a:rPr>
              <a:t>Items are </a:t>
            </a:r>
            <a:r>
              <a:rPr lang="en-IN" sz="1350" b="1" i="0" u="none" strike="noStrike" cap="none">
                <a:solidFill>
                  <a:schemeClr val="dk1"/>
                </a:solidFill>
                <a:latin typeface="Verdana"/>
                <a:ea typeface="Verdana"/>
                <a:cs typeface="Verdana"/>
                <a:sym typeface="Verdana"/>
              </a:rPr>
              <a:t>numbered</a:t>
            </a:r>
            <a:r>
              <a:rPr lang="en-IN" sz="1350" b="0" i="0" u="none" strike="noStrike" cap="none">
                <a:solidFill>
                  <a:schemeClr val="dk1"/>
                </a:solidFill>
                <a:latin typeface="Verdana"/>
                <a:ea typeface="Verdana"/>
                <a:cs typeface="Verdana"/>
                <a:sym typeface="Verdana"/>
              </a:rPr>
              <a:t> list instead of bulleted, This list is created  by using </a:t>
            </a:r>
            <a:r>
              <a:rPr lang="en-IN" sz="1350" b="1" i="0" u="none" strike="noStrike" cap="none">
                <a:solidFill>
                  <a:schemeClr val="dk1"/>
                </a:solidFill>
                <a:highlight>
                  <a:srgbClr val="FFFF00"/>
                </a:highlight>
                <a:latin typeface="Arial"/>
                <a:ea typeface="Arial"/>
                <a:cs typeface="Arial"/>
                <a:sym typeface="Arial"/>
              </a:rPr>
              <a:t>&lt;ol&gt; </a:t>
            </a:r>
            <a:r>
              <a:rPr lang="en-IN" sz="1350" b="0" i="0" u="none" strike="noStrike" cap="none">
                <a:solidFill>
                  <a:schemeClr val="dk1"/>
                </a:solidFill>
                <a:latin typeface="Verdana"/>
                <a:ea typeface="Verdana"/>
                <a:cs typeface="Verdana"/>
                <a:sym typeface="Verdana"/>
              </a:rPr>
              <a:t>tag.</a:t>
            </a:r>
            <a:endParaRPr sz="1350" b="0" i="0" u="none" strike="noStrike" cap="none">
              <a:solidFill>
                <a:schemeClr val="dk1"/>
              </a:solidFill>
              <a:latin typeface="Verdana"/>
              <a:ea typeface="Verdana"/>
              <a:cs typeface="Verdana"/>
              <a:sym typeface="Verdana"/>
            </a:endParaRPr>
          </a:p>
          <a:p>
            <a:pPr marL="221615" marR="0" lvl="0" indent="-214630" algn="l" rtl="0">
              <a:lnSpc>
                <a:spcPct val="107000"/>
              </a:lnSpc>
              <a:spcBef>
                <a:spcPts val="0"/>
              </a:spcBef>
              <a:spcAft>
                <a:spcPts val="0"/>
              </a:spcAft>
              <a:buClr>
                <a:schemeClr val="dk1"/>
              </a:buClr>
              <a:buSzPts val="1350"/>
              <a:buFont typeface="Noto Sans Symbols"/>
              <a:buChar char="▪"/>
            </a:pPr>
            <a:r>
              <a:rPr lang="en-IN" sz="1350" b="0" i="0" u="none" strike="noStrike" cap="none">
                <a:solidFill>
                  <a:schemeClr val="dk1"/>
                </a:solidFill>
                <a:latin typeface="Verdana"/>
                <a:ea typeface="Verdana"/>
                <a:cs typeface="Verdana"/>
                <a:sym typeface="Verdana"/>
              </a:rPr>
              <a:t>The </a:t>
            </a:r>
            <a:r>
              <a:rPr lang="en-IN" sz="1350" b="1" i="0" u="none" strike="noStrike" cap="none">
                <a:solidFill>
                  <a:schemeClr val="dk1"/>
                </a:solidFill>
                <a:highlight>
                  <a:srgbClr val="FFFF00"/>
                </a:highlight>
                <a:latin typeface="Verdana"/>
                <a:ea typeface="Verdana"/>
                <a:cs typeface="Verdana"/>
                <a:sym typeface="Verdana"/>
              </a:rPr>
              <a:t>numbering starts at one </a:t>
            </a:r>
            <a:r>
              <a:rPr lang="en-IN" sz="1350" b="0" i="0" u="none" strike="noStrike" cap="none">
                <a:solidFill>
                  <a:schemeClr val="dk1"/>
                </a:solidFill>
                <a:latin typeface="Verdana"/>
                <a:ea typeface="Verdana"/>
                <a:cs typeface="Verdana"/>
                <a:sym typeface="Verdana"/>
              </a:rPr>
              <a:t>and is incremented by one for each successive ordered list element tagged with &lt;li&gt;.</a:t>
            </a:r>
            <a:endParaRPr sz="1500" b="0" i="0" u="none" strike="noStrike" cap="none">
              <a:solidFill>
                <a:schemeClr val="dk1"/>
              </a:solidFill>
              <a:latin typeface="Times New Roman"/>
              <a:ea typeface="Times New Roman"/>
              <a:cs typeface="Times New Roman"/>
              <a:sym typeface="Times New Roman"/>
            </a:endParaRPr>
          </a:p>
        </p:txBody>
      </p:sp>
      <p:pic>
        <p:nvPicPr>
          <p:cNvPr id="626" name="Google Shape;626;p80"/>
          <p:cNvPicPr preferRelativeResize="0"/>
          <p:nvPr/>
        </p:nvPicPr>
        <p:blipFill rotWithShape="1">
          <a:blip r:embed="rId3">
            <a:alphaModFix/>
          </a:blip>
          <a:srcRect/>
          <a:stretch/>
        </p:blipFill>
        <p:spPr>
          <a:xfrm>
            <a:off x="5372100" y="2359819"/>
            <a:ext cx="1675210" cy="1346597"/>
          </a:xfrm>
          <a:prstGeom prst="rect">
            <a:avLst/>
          </a:prstGeom>
          <a:noFill/>
          <a:ln>
            <a:noFill/>
          </a:ln>
        </p:spPr>
      </p:pic>
      <p:sp>
        <p:nvSpPr>
          <p:cNvPr id="627" name="Google Shape;627;p80"/>
          <p:cNvSpPr txBox="1"/>
          <p:nvPr/>
        </p:nvSpPr>
        <p:spPr>
          <a:xfrm>
            <a:off x="179512" y="191155"/>
            <a:ext cx="6339275" cy="52322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IN" sz="2800" b="1" i="0" u="none" strike="noStrike" cap="none">
                <a:solidFill>
                  <a:schemeClr val="dk1"/>
                </a:solidFill>
                <a:latin typeface="Times New Roman"/>
                <a:ea typeface="Times New Roman"/>
                <a:cs typeface="Times New Roman"/>
                <a:sym typeface="Times New Roman"/>
              </a:rPr>
              <a:t>Tags in HTML – Lists (Ordered lists)</a:t>
            </a:r>
            <a:endParaRPr sz="2800" b="1" i="0" u="none" strike="noStrike" cap="none">
              <a:solidFill>
                <a:schemeClr val="dk1"/>
              </a:solidFill>
              <a:latin typeface="Times New Roman"/>
              <a:ea typeface="Times New Roman"/>
              <a:cs typeface="Times New Roman"/>
              <a:sym typeface="Times New Roman"/>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631"/>
        <p:cNvGrpSpPr/>
        <p:nvPr/>
      </p:nvGrpSpPr>
      <p:grpSpPr>
        <a:xfrm>
          <a:off x="0" y="0"/>
          <a:ext cx="0" cy="0"/>
          <a:chOff x="0" y="0"/>
          <a:chExt cx="0" cy="0"/>
        </a:xfrm>
      </p:grpSpPr>
      <p:sp>
        <p:nvSpPr>
          <p:cNvPr id="632" name="Google Shape;632;p81"/>
          <p:cNvSpPr txBox="1"/>
          <p:nvPr/>
        </p:nvSpPr>
        <p:spPr>
          <a:xfrm>
            <a:off x="-26194" y="875110"/>
            <a:ext cx="8801100" cy="398563"/>
          </a:xfrm>
          <a:prstGeom prst="rect">
            <a:avLst/>
          </a:prstGeom>
          <a:noFill/>
          <a:ln>
            <a:noFill/>
          </a:ln>
        </p:spPr>
        <p:txBody>
          <a:bodyPr spcFirstLastPara="1" wrap="square" lIns="0" tIns="74650" rIns="0" bIns="0" anchor="t" anchorCtr="0">
            <a:spAutoFit/>
          </a:bodyPr>
          <a:lstStyle/>
          <a:p>
            <a:pPr marL="8255" marR="0" lvl="0" indent="0" algn="l" rtl="0">
              <a:lnSpc>
                <a:spcPct val="100000"/>
              </a:lnSpc>
              <a:spcBef>
                <a:spcPts val="0"/>
              </a:spcBef>
              <a:spcAft>
                <a:spcPts val="0"/>
              </a:spcAft>
              <a:buClr>
                <a:srgbClr val="000000"/>
              </a:buClr>
              <a:buSzPts val="750"/>
              <a:buFont typeface="Arial"/>
              <a:buNone/>
            </a:pPr>
            <a:r>
              <a:rPr lang="en-IN" sz="750" b="1" i="0" u="none" strike="noStrike" cap="none">
                <a:solidFill>
                  <a:schemeClr val="dk1"/>
                </a:solidFill>
                <a:latin typeface="Times New Roman"/>
                <a:ea typeface="Times New Roman"/>
                <a:cs typeface="Times New Roman"/>
                <a:sym typeface="Times New Roman"/>
              </a:rPr>
              <a:t>	</a:t>
            </a:r>
            <a:r>
              <a:rPr lang="en-IN" sz="1350" b="1" i="0" u="none" strike="noStrike" cap="none">
                <a:solidFill>
                  <a:srgbClr val="C00000"/>
                </a:solidFill>
                <a:latin typeface="Times New Roman"/>
                <a:ea typeface="Times New Roman"/>
                <a:cs typeface="Times New Roman"/>
                <a:sym typeface="Times New Roman"/>
              </a:rPr>
              <a:t> ORDERED LISTS WITH TYPE ATTRIBURE</a:t>
            </a:r>
            <a:endParaRPr sz="1350" b="0" i="0" u="none" strike="noStrike" cap="none">
              <a:solidFill>
                <a:schemeClr val="dk1"/>
              </a:solidFill>
              <a:latin typeface="Times New Roman"/>
              <a:ea typeface="Times New Roman"/>
              <a:cs typeface="Times New Roman"/>
              <a:sym typeface="Times New Roman"/>
            </a:endParaRPr>
          </a:p>
          <a:p>
            <a:pPr marL="0" marR="0" lvl="0" indent="0" algn="l" rtl="0">
              <a:lnSpc>
                <a:spcPct val="100000"/>
              </a:lnSpc>
              <a:spcBef>
                <a:spcPts val="20"/>
              </a:spcBef>
              <a:spcAft>
                <a:spcPts val="0"/>
              </a:spcAft>
              <a:buClr>
                <a:srgbClr val="000000"/>
              </a:buClr>
              <a:buSzPts val="750"/>
              <a:buFont typeface="Arial"/>
              <a:buNone/>
            </a:pPr>
            <a:endParaRPr sz="750" b="0" i="0" u="none" strike="noStrike" cap="none">
              <a:solidFill>
                <a:schemeClr val="dk1"/>
              </a:solidFill>
              <a:latin typeface="Times New Roman"/>
              <a:ea typeface="Times New Roman"/>
              <a:cs typeface="Times New Roman"/>
              <a:sym typeface="Times New Roman"/>
            </a:endParaRPr>
          </a:p>
        </p:txBody>
      </p:sp>
      <p:sp>
        <p:nvSpPr>
          <p:cNvPr id="633" name="Google Shape;633;p81"/>
          <p:cNvSpPr/>
          <p:nvPr/>
        </p:nvSpPr>
        <p:spPr>
          <a:xfrm>
            <a:off x="1446610" y="859631"/>
            <a:ext cx="6313884" cy="0"/>
          </a:xfrm>
          <a:custGeom>
            <a:avLst/>
            <a:gdLst/>
            <a:ahLst/>
            <a:cxnLst/>
            <a:rect l="l" t="t" r="r" b="b"/>
            <a:pathLst>
              <a:path w="7156450" h="1" extrusionOk="0">
                <a:moveTo>
                  <a:pt x="0" y="0"/>
                </a:moveTo>
                <a:lnTo>
                  <a:pt x="7156450" y="0"/>
                </a:lnTo>
              </a:path>
            </a:pathLst>
          </a:custGeom>
          <a:noFill/>
          <a:ln w="12175" cap="flat" cmpd="sng">
            <a:solidFill>
              <a:srgbClr val="000000"/>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chemeClr val="dk1"/>
              </a:solidFill>
              <a:latin typeface="Calibri"/>
              <a:ea typeface="Calibri"/>
              <a:cs typeface="Calibri"/>
              <a:sym typeface="Calibri"/>
            </a:endParaRPr>
          </a:p>
        </p:txBody>
      </p:sp>
      <p:cxnSp>
        <p:nvCxnSpPr>
          <p:cNvPr id="634" name="Google Shape;634;p81"/>
          <p:cNvCxnSpPr/>
          <p:nvPr/>
        </p:nvCxnSpPr>
        <p:spPr>
          <a:xfrm>
            <a:off x="1446610" y="1257300"/>
            <a:ext cx="6299597" cy="0"/>
          </a:xfrm>
          <a:prstGeom prst="straightConnector1">
            <a:avLst/>
          </a:prstGeom>
          <a:noFill/>
          <a:ln w="9525" cap="flat" cmpd="sng">
            <a:solidFill>
              <a:schemeClr val="dk1"/>
            </a:solidFill>
            <a:prstDash val="solid"/>
            <a:round/>
            <a:headEnd type="none" w="sm" len="sm"/>
            <a:tailEnd type="none" w="sm" len="sm"/>
          </a:ln>
        </p:spPr>
      </p:cxnSp>
      <p:sp>
        <p:nvSpPr>
          <p:cNvPr id="635" name="Google Shape;635;p81"/>
          <p:cNvSpPr/>
          <p:nvPr/>
        </p:nvSpPr>
        <p:spPr>
          <a:xfrm>
            <a:off x="338138" y="3600451"/>
            <a:ext cx="3429000" cy="2218267"/>
          </a:xfrm>
          <a:prstGeom prst="rect">
            <a:avLst/>
          </a:prstGeom>
          <a:solidFill>
            <a:srgbClr val="F2DADA"/>
          </a:solidFill>
          <a:ln w="9525" cap="flat" cmpd="sng">
            <a:solidFill>
              <a:schemeClr val="accent1"/>
            </a:solidFill>
            <a:prstDash val="solid"/>
            <a:round/>
            <a:headEnd type="none" w="sm" len="sm"/>
            <a:tailEnd type="none" w="sm" len="sm"/>
          </a:ln>
        </p:spPr>
        <p:txBody>
          <a:bodyPr spcFirstLastPara="1" wrap="square" lIns="59400" tIns="29700" rIns="59400" bIns="29700" anchor="t" anchorCtr="0">
            <a:spAutoFit/>
          </a:bodyPr>
          <a:lstStyle/>
          <a:p>
            <a:pPr marL="0" marR="0" lvl="0" indent="0" algn="l" rtl="0">
              <a:lnSpc>
                <a:spcPct val="100000"/>
              </a:lnSpc>
              <a:spcBef>
                <a:spcPts val="0"/>
              </a:spcBef>
              <a:spcAft>
                <a:spcPts val="0"/>
              </a:spcAft>
              <a:buClr>
                <a:srgbClr val="000000"/>
              </a:buClr>
              <a:buSzPts val="1275"/>
              <a:buFont typeface="Arial"/>
              <a:buNone/>
            </a:pPr>
            <a:r>
              <a:rPr lang="en-IN" sz="1275" b="0" i="0" u="none" strike="noStrike" cap="none">
                <a:solidFill>
                  <a:schemeClr val="dk1"/>
                </a:solidFill>
                <a:latin typeface="Calibri"/>
                <a:ea typeface="Calibri"/>
                <a:cs typeface="Calibri"/>
                <a:sym typeface="Calibri"/>
              </a:rPr>
              <a:t>&lt;html&gt; </a:t>
            </a:r>
            <a:endParaRPr sz="1275"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275"/>
              <a:buFont typeface="Arial"/>
              <a:buNone/>
            </a:pPr>
            <a:r>
              <a:rPr lang="en-IN" sz="1275" b="0" i="0" u="none" strike="noStrike" cap="none">
                <a:solidFill>
                  <a:schemeClr val="dk1"/>
                </a:solidFill>
                <a:latin typeface="Calibri"/>
                <a:ea typeface="Calibri"/>
                <a:cs typeface="Calibri"/>
                <a:sym typeface="Calibri"/>
              </a:rPr>
              <a:t>&lt;head&gt; &lt;title&gt;HTML Ordered List&lt;/title&gt; &lt;/head&gt; &lt;body&gt;</a:t>
            </a:r>
            <a:endParaRPr sz="1275"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275"/>
              <a:buFont typeface="Arial"/>
              <a:buNone/>
            </a:pPr>
            <a:r>
              <a:rPr lang="en-IN" sz="1275" b="1" i="0" u="none" strike="noStrike" cap="none">
                <a:solidFill>
                  <a:schemeClr val="dk1"/>
                </a:solidFill>
                <a:latin typeface="Calibri"/>
                <a:ea typeface="Calibri"/>
                <a:cs typeface="Calibri"/>
                <a:sym typeface="Calibri"/>
              </a:rPr>
              <a:t> &lt;ol type = "1"&gt; </a:t>
            </a:r>
            <a:endParaRPr sz="1275" b="1" i="0" u="none" strike="noStrike" cap="none">
              <a:solidFill>
                <a:schemeClr val="dk1"/>
              </a:solidFill>
              <a:latin typeface="Calibri"/>
              <a:ea typeface="Calibri"/>
              <a:cs typeface="Calibri"/>
              <a:sym typeface="Calibri"/>
            </a:endParaRPr>
          </a:p>
          <a:p>
            <a:pPr marL="457200" marR="0" lvl="1" indent="0" algn="l" rtl="0">
              <a:lnSpc>
                <a:spcPct val="100000"/>
              </a:lnSpc>
              <a:spcBef>
                <a:spcPts val="0"/>
              </a:spcBef>
              <a:spcAft>
                <a:spcPts val="0"/>
              </a:spcAft>
              <a:buClr>
                <a:srgbClr val="000000"/>
              </a:buClr>
              <a:buSzPts val="1275"/>
              <a:buFont typeface="Arial"/>
              <a:buNone/>
            </a:pPr>
            <a:r>
              <a:rPr lang="en-IN" sz="1275" b="1" i="0" u="none" strike="noStrike" cap="none">
                <a:solidFill>
                  <a:schemeClr val="dk1"/>
                </a:solidFill>
                <a:latin typeface="Calibri"/>
                <a:ea typeface="Calibri"/>
                <a:cs typeface="Calibri"/>
                <a:sym typeface="Calibri"/>
              </a:rPr>
              <a:t> &lt;li&gt;Beetroot&lt;/li&gt;</a:t>
            </a:r>
            <a:endParaRPr sz="1275" b="1" i="0" u="none" strike="noStrike" cap="none">
              <a:solidFill>
                <a:schemeClr val="dk1"/>
              </a:solidFill>
              <a:latin typeface="Calibri"/>
              <a:ea typeface="Calibri"/>
              <a:cs typeface="Calibri"/>
              <a:sym typeface="Calibri"/>
            </a:endParaRPr>
          </a:p>
          <a:p>
            <a:pPr marL="457200" marR="0" lvl="1" indent="0" algn="l" rtl="0">
              <a:lnSpc>
                <a:spcPct val="100000"/>
              </a:lnSpc>
              <a:spcBef>
                <a:spcPts val="0"/>
              </a:spcBef>
              <a:spcAft>
                <a:spcPts val="0"/>
              </a:spcAft>
              <a:buClr>
                <a:srgbClr val="000000"/>
              </a:buClr>
              <a:buSzPts val="1275"/>
              <a:buFont typeface="Arial"/>
              <a:buNone/>
            </a:pPr>
            <a:r>
              <a:rPr lang="en-IN" sz="1275" b="1" i="0" u="none" strike="noStrike" cap="none">
                <a:solidFill>
                  <a:schemeClr val="dk1"/>
                </a:solidFill>
                <a:latin typeface="Calibri"/>
                <a:ea typeface="Calibri"/>
                <a:cs typeface="Calibri"/>
                <a:sym typeface="Calibri"/>
              </a:rPr>
              <a:t> &lt;li&gt;Ginger&lt;/li&gt;</a:t>
            </a:r>
            <a:endParaRPr sz="1275" b="1" i="0" u="none" strike="noStrike" cap="none">
              <a:solidFill>
                <a:schemeClr val="dk1"/>
              </a:solidFill>
              <a:latin typeface="Calibri"/>
              <a:ea typeface="Calibri"/>
              <a:cs typeface="Calibri"/>
              <a:sym typeface="Calibri"/>
            </a:endParaRPr>
          </a:p>
          <a:p>
            <a:pPr marL="457200" marR="0" lvl="1" indent="0" algn="l" rtl="0">
              <a:lnSpc>
                <a:spcPct val="100000"/>
              </a:lnSpc>
              <a:spcBef>
                <a:spcPts val="0"/>
              </a:spcBef>
              <a:spcAft>
                <a:spcPts val="0"/>
              </a:spcAft>
              <a:buClr>
                <a:srgbClr val="000000"/>
              </a:buClr>
              <a:buSzPts val="1275"/>
              <a:buFont typeface="Arial"/>
              <a:buNone/>
            </a:pPr>
            <a:r>
              <a:rPr lang="en-IN" sz="1275" b="1" i="0" u="none" strike="noStrike" cap="none">
                <a:solidFill>
                  <a:schemeClr val="dk1"/>
                </a:solidFill>
                <a:latin typeface="Calibri"/>
                <a:ea typeface="Calibri"/>
                <a:cs typeface="Calibri"/>
                <a:sym typeface="Calibri"/>
              </a:rPr>
              <a:t> &lt;li&gt;Potato&lt;/li&gt;</a:t>
            </a:r>
            <a:endParaRPr sz="1275" b="1" i="0" u="none" strike="noStrike" cap="none">
              <a:solidFill>
                <a:schemeClr val="dk1"/>
              </a:solidFill>
              <a:latin typeface="Calibri"/>
              <a:ea typeface="Calibri"/>
              <a:cs typeface="Calibri"/>
              <a:sym typeface="Calibri"/>
            </a:endParaRPr>
          </a:p>
          <a:p>
            <a:pPr marL="457200" marR="0" lvl="1" indent="0" algn="l" rtl="0">
              <a:lnSpc>
                <a:spcPct val="100000"/>
              </a:lnSpc>
              <a:spcBef>
                <a:spcPts val="0"/>
              </a:spcBef>
              <a:spcAft>
                <a:spcPts val="0"/>
              </a:spcAft>
              <a:buClr>
                <a:srgbClr val="000000"/>
              </a:buClr>
              <a:buSzPts val="1275"/>
              <a:buFont typeface="Arial"/>
              <a:buNone/>
            </a:pPr>
            <a:r>
              <a:rPr lang="en-IN" sz="1275" b="1" i="0" u="none" strike="noStrike" cap="none">
                <a:solidFill>
                  <a:schemeClr val="dk1"/>
                </a:solidFill>
                <a:latin typeface="Calibri"/>
                <a:ea typeface="Calibri"/>
                <a:cs typeface="Calibri"/>
                <a:sym typeface="Calibri"/>
              </a:rPr>
              <a:t> &lt;li&gt;Radish&lt;/li&gt;</a:t>
            </a:r>
            <a:endParaRPr sz="1275" b="1"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275"/>
              <a:buFont typeface="Arial"/>
              <a:buNone/>
            </a:pPr>
            <a:r>
              <a:rPr lang="en-IN" sz="1275" b="1" i="0" u="none" strike="noStrike" cap="none">
                <a:solidFill>
                  <a:schemeClr val="dk1"/>
                </a:solidFill>
                <a:latin typeface="Calibri"/>
                <a:ea typeface="Calibri"/>
                <a:cs typeface="Calibri"/>
                <a:sym typeface="Calibri"/>
              </a:rPr>
              <a:t> &lt;/ol&gt;</a:t>
            </a:r>
            <a:endParaRPr sz="1275" b="1"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275"/>
              <a:buFont typeface="Arial"/>
              <a:buNone/>
            </a:pPr>
            <a:r>
              <a:rPr lang="en-IN" sz="1275" b="0" i="0" u="none" strike="noStrike" cap="none">
                <a:solidFill>
                  <a:schemeClr val="dk1"/>
                </a:solidFill>
                <a:latin typeface="Calibri"/>
                <a:ea typeface="Calibri"/>
                <a:cs typeface="Calibri"/>
                <a:sym typeface="Calibri"/>
              </a:rPr>
              <a:t> &lt;/body&gt;</a:t>
            </a:r>
            <a:endParaRPr sz="1275"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275"/>
              <a:buFont typeface="Arial"/>
              <a:buNone/>
            </a:pPr>
            <a:r>
              <a:rPr lang="en-IN" sz="1275" b="0" i="0" u="none" strike="noStrike" cap="none">
                <a:solidFill>
                  <a:schemeClr val="dk1"/>
                </a:solidFill>
                <a:latin typeface="Calibri"/>
                <a:ea typeface="Calibri"/>
                <a:cs typeface="Calibri"/>
                <a:sym typeface="Calibri"/>
              </a:rPr>
              <a:t> &lt;/html&gt;</a:t>
            </a:r>
            <a:endParaRPr sz="1350" b="0" i="0" u="none" strike="noStrike" cap="none">
              <a:solidFill>
                <a:schemeClr val="dk1"/>
              </a:solidFill>
              <a:latin typeface="Times New Roman"/>
              <a:ea typeface="Times New Roman"/>
              <a:cs typeface="Times New Roman"/>
              <a:sym typeface="Times New Roman"/>
            </a:endParaRPr>
          </a:p>
        </p:txBody>
      </p:sp>
      <p:sp>
        <p:nvSpPr>
          <p:cNvPr id="636" name="Google Shape;636;p81"/>
          <p:cNvSpPr/>
          <p:nvPr/>
        </p:nvSpPr>
        <p:spPr>
          <a:xfrm>
            <a:off x="117872" y="1450181"/>
            <a:ext cx="8972550" cy="1999041"/>
          </a:xfrm>
          <a:prstGeom prst="rect">
            <a:avLst/>
          </a:prstGeom>
          <a:noFill/>
          <a:ln>
            <a:noFill/>
          </a:ln>
        </p:spPr>
        <p:txBody>
          <a:bodyPr spcFirstLastPara="1" wrap="square" lIns="59400" tIns="29700" rIns="59400" bIns="29700" anchor="t" anchorCtr="0">
            <a:spAutoFit/>
          </a:bodyPr>
          <a:lstStyle/>
          <a:p>
            <a:pPr marL="9525" marR="0" lvl="0" indent="0" algn="l" rtl="0">
              <a:lnSpc>
                <a:spcPct val="107000"/>
              </a:lnSpc>
              <a:spcBef>
                <a:spcPts val="0"/>
              </a:spcBef>
              <a:spcAft>
                <a:spcPts val="0"/>
              </a:spcAft>
              <a:buClr>
                <a:srgbClr val="C00000"/>
              </a:buClr>
              <a:buSzPts val="1350"/>
              <a:buFont typeface="Arial"/>
              <a:buNone/>
            </a:pPr>
            <a:r>
              <a:rPr lang="en-IN" sz="1350" b="1" i="0" u="none" strike="noStrike" cap="none">
                <a:solidFill>
                  <a:srgbClr val="C00000"/>
                </a:solidFill>
                <a:latin typeface="Times New Roman"/>
                <a:ea typeface="Times New Roman"/>
                <a:cs typeface="Times New Roman"/>
                <a:sym typeface="Times New Roman"/>
              </a:rPr>
              <a:t>The type Attribute:</a:t>
            </a:r>
            <a:endParaRPr sz="1350" b="1" i="0" u="none" strike="noStrike" cap="none">
              <a:solidFill>
                <a:srgbClr val="C00000"/>
              </a:solidFill>
              <a:latin typeface="Times New Roman"/>
              <a:ea typeface="Times New Roman"/>
              <a:cs typeface="Times New Roman"/>
              <a:sym typeface="Times New Roman"/>
            </a:endParaRPr>
          </a:p>
          <a:p>
            <a:pPr marL="264160" marR="0" lvl="0" indent="-257175" algn="l" rtl="0">
              <a:lnSpc>
                <a:spcPct val="107000"/>
              </a:lnSpc>
              <a:spcBef>
                <a:spcPts val="0"/>
              </a:spcBef>
              <a:spcAft>
                <a:spcPts val="0"/>
              </a:spcAft>
              <a:buClr>
                <a:schemeClr val="dk1"/>
              </a:buClr>
              <a:buSzPts val="1500"/>
              <a:buFont typeface="Noto Sans Symbols"/>
              <a:buChar char="▪"/>
            </a:pPr>
            <a:r>
              <a:rPr lang="en-IN" sz="1500" b="0" i="0" u="none" strike="noStrike" cap="none">
                <a:solidFill>
                  <a:schemeClr val="dk1"/>
                </a:solidFill>
                <a:latin typeface="Calibri"/>
                <a:ea typeface="Calibri"/>
                <a:cs typeface="Calibri"/>
                <a:sym typeface="Calibri"/>
              </a:rPr>
              <a:t>we can use </a:t>
            </a:r>
            <a:r>
              <a:rPr lang="en-IN" sz="1500" b="1" i="0" u="none" strike="noStrike" cap="none">
                <a:solidFill>
                  <a:schemeClr val="dk1"/>
                </a:solidFill>
                <a:latin typeface="Calibri"/>
                <a:ea typeface="Calibri"/>
                <a:cs typeface="Calibri"/>
                <a:sym typeface="Calibri"/>
              </a:rPr>
              <a:t>type</a:t>
            </a:r>
            <a:r>
              <a:rPr lang="en-IN" sz="1500" b="0" i="0" u="none" strike="noStrike" cap="none">
                <a:solidFill>
                  <a:schemeClr val="dk1"/>
                </a:solidFill>
                <a:latin typeface="Calibri"/>
                <a:ea typeface="Calibri"/>
                <a:cs typeface="Calibri"/>
                <a:sym typeface="Calibri"/>
              </a:rPr>
              <a:t> attribute for &lt;ol&gt; tag to specify the type of numbering we like. By default, it is a number. Following are the possible options.</a:t>
            </a:r>
            <a:endParaRPr sz="1500" b="0" i="0" u="none" strike="noStrike" cap="none">
              <a:solidFill>
                <a:schemeClr val="dk1"/>
              </a:solidFill>
              <a:latin typeface="Calibri"/>
              <a:ea typeface="Calibri"/>
              <a:cs typeface="Calibri"/>
              <a:sym typeface="Calibri"/>
            </a:endParaRPr>
          </a:p>
          <a:p>
            <a:pPr marL="406400" marR="0" lvl="1" indent="0" algn="l" rtl="0">
              <a:lnSpc>
                <a:spcPct val="107000"/>
              </a:lnSpc>
              <a:spcBef>
                <a:spcPts val="0"/>
              </a:spcBef>
              <a:spcAft>
                <a:spcPts val="0"/>
              </a:spcAft>
              <a:buClr>
                <a:schemeClr val="dk1"/>
              </a:buClr>
              <a:buSzPts val="1500"/>
              <a:buFont typeface="Arial"/>
              <a:buNone/>
            </a:pPr>
            <a:r>
              <a:rPr lang="en-IN" sz="1500" b="1" i="0" u="none" strike="noStrike" cap="none">
                <a:solidFill>
                  <a:schemeClr val="dk1"/>
                </a:solidFill>
                <a:latin typeface="Calibri"/>
                <a:ea typeface="Calibri"/>
                <a:cs typeface="Calibri"/>
                <a:sym typeface="Calibri"/>
              </a:rPr>
              <a:t>  &lt;ol type = "1"&gt; - Default-Case Numerals.</a:t>
            </a:r>
            <a:endParaRPr sz="1500" b="1" i="0" u="none" strike="noStrike" cap="none">
              <a:solidFill>
                <a:schemeClr val="dk1"/>
              </a:solidFill>
              <a:latin typeface="Calibri"/>
              <a:ea typeface="Calibri"/>
              <a:cs typeface="Calibri"/>
              <a:sym typeface="Calibri"/>
            </a:endParaRPr>
          </a:p>
          <a:p>
            <a:pPr marL="406400" marR="0" lvl="1" indent="0" algn="l" rtl="0">
              <a:lnSpc>
                <a:spcPct val="107000"/>
              </a:lnSpc>
              <a:spcBef>
                <a:spcPts val="0"/>
              </a:spcBef>
              <a:spcAft>
                <a:spcPts val="0"/>
              </a:spcAft>
              <a:buClr>
                <a:schemeClr val="dk1"/>
              </a:buClr>
              <a:buSzPts val="1500"/>
              <a:buFont typeface="Arial"/>
              <a:buNone/>
            </a:pPr>
            <a:r>
              <a:rPr lang="en-IN" sz="1500" b="1" i="0" u="none" strike="noStrike" cap="none">
                <a:solidFill>
                  <a:schemeClr val="dk1"/>
                </a:solidFill>
                <a:latin typeface="Calibri"/>
                <a:ea typeface="Calibri"/>
                <a:cs typeface="Calibri"/>
                <a:sym typeface="Calibri"/>
              </a:rPr>
              <a:t> &lt;ol type = "I"&gt; - Upper-Case Numerals.</a:t>
            </a:r>
            <a:endParaRPr sz="1500" b="1" i="0" u="none" strike="noStrike" cap="none">
              <a:solidFill>
                <a:schemeClr val="dk1"/>
              </a:solidFill>
              <a:latin typeface="Calibri"/>
              <a:ea typeface="Calibri"/>
              <a:cs typeface="Calibri"/>
              <a:sym typeface="Calibri"/>
            </a:endParaRPr>
          </a:p>
          <a:p>
            <a:pPr marL="406400" marR="0" lvl="1" indent="0" algn="l" rtl="0">
              <a:lnSpc>
                <a:spcPct val="107000"/>
              </a:lnSpc>
              <a:spcBef>
                <a:spcPts val="0"/>
              </a:spcBef>
              <a:spcAft>
                <a:spcPts val="0"/>
              </a:spcAft>
              <a:buClr>
                <a:schemeClr val="dk1"/>
              </a:buClr>
              <a:buSzPts val="1500"/>
              <a:buFont typeface="Arial"/>
              <a:buNone/>
            </a:pPr>
            <a:r>
              <a:rPr lang="en-IN" sz="1500" b="1" i="0" u="none" strike="noStrike" cap="none">
                <a:solidFill>
                  <a:schemeClr val="dk1"/>
                </a:solidFill>
                <a:latin typeface="Calibri"/>
                <a:ea typeface="Calibri"/>
                <a:cs typeface="Calibri"/>
                <a:sym typeface="Calibri"/>
              </a:rPr>
              <a:t>  &lt;ol type = "i"&gt; - Lower-Case Numerals. </a:t>
            </a:r>
            <a:endParaRPr sz="1500" b="1" i="0" u="none" strike="noStrike" cap="none">
              <a:solidFill>
                <a:schemeClr val="dk1"/>
              </a:solidFill>
              <a:latin typeface="Calibri"/>
              <a:ea typeface="Calibri"/>
              <a:cs typeface="Calibri"/>
              <a:sym typeface="Calibri"/>
            </a:endParaRPr>
          </a:p>
          <a:p>
            <a:pPr marL="406400" marR="0" lvl="1" indent="0" algn="l" rtl="0">
              <a:lnSpc>
                <a:spcPct val="107000"/>
              </a:lnSpc>
              <a:spcBef>
                <a:spcPts val="0"/>
              </a:spcBef>
              <a:spcAft>
                <a:spcPts val="0"/>
              </a:spcAft>
              <a:buClr>
                <a:schemeClr val="dk1"/>
              </a:buClr>
              <a:buSzPts val="1500"/>
              <a:buFont typeface="Arial"/>
              <a:buNone/>
            </a:pPr>
            <a:r>
              <a:rPr lang="en-IN" sz="1500" b="1" i="0" u="none" strike="noStrike" cap="none">
                <a:solidFill>
                  <a:schemeClr val="dk1"/>
                </a:solidFill>
                <a:latin typeface="Calibri"/>
                <a:ea typeface="Calibri"/>
                <a:cs typeface="Calibri"/>
                <a:sym typeface="Calibri"/>
              </a:rPr>
              <a:t>  &lt;ol type = "A"&gt;  - Upper-Case Letters.</a:t>
            </a:r>
            <a:endParaRPr sz="1500" b="1" i="0" u="none" strike="noStrike" cap="none">
              <a:solidFill>
                <a:schemeClr val="dk1"/>
              </a:solidFill>
              <a:latin typeface="Calibri"/>
              <a:ea typeface="Calibri"/>
              <a:cs typeface="Calibri"/>
              <a:sym typeface="Calibri"/>
            </a:endParaRPr>
          </a:p>
          <a:p>
            <a:pPr marL="406400" marR="0" lvl="1" indent="0" algn="l" rtl="0">
              <a:lnSpc>
                <a:spcPct val="107000"/>
              </a:lnSpc>
              <a:spcBef>
                <a:spcPts val="0"/>
              </a:spcBef>
              <a:spcAft>
                <a:spcPts val="0"/>
              </a:spcAft>
              <a:buClr>
                <a:schemeClr val="dk1"/>
              </a:buClr>
              <a:buSzPts val="1500"/>
              <a:buFont typeface="Arial"/>
              <a:buNone/>
            </a:pPr>
            <a:r>
              <a:rPr lang="en-IN" sz="1500" b="1" i="0" u="none" strike="noStrike" cap="none">
                <a:solidFill>
                  <a:schemeClr val="dk1"/>
                </a:solidFill>
                <a:latin typeface="Calibri"/>
                <a:ea typeface="Calibri"/>
                <a:cs typeface="Calibri"/>
                <a:sym typeface="Calibri"/>
              </a:rPr>
              <a:t>  &lt;ol type = "a"&gt;  - Lower-Case Letters.</a:t>
            </a:r>
            <a:endParaRPr sz="1500" b="1" i="0" u="none" strike="noStrike" cap="none">
              <a:solidFill>
                <a:srgbClr val="C00000"/>
              </a:solidFill>
              <a:latin typeface="Times New Roman"/>
              <a:ea typeface="Times New Roman"/>
              <a:cs typeface="Times New Roman"/>
              <a:sym typeface="Times New Roman"/>
            </a:endParaRPr>
          </a:p>
        </p:txBody>
      </p:sp>
      <p:pic>
        <p:nvPicPr>
          <p:cNvPr id="637" name="Google Shape;637;p81"/>
          <p:cNvPicPr preferRelativeResize="0"/>
          <p:nvPr/>
        </p:nvPicPr>
        <p:blipFill rotWithShape="1">
          <a:blip r:embed="rId3">
            <a:alphaModFix/>
          </a:blip>
          <a:srcRect/>
          <a:stretch/>
        </p:blipFill>
        <p:spPr>
          <a:xfrm>
            <a:off x="4400550" y="3792141"/>
            <a:ext cx="1675210" cy="1347788"/>
          </a:xfrm>
          <a:prstGeom prst="rect">
            <a:avLst/>
          </a:prstGeom>
          <a:noFill/>
          <a:ln>
            <a:noFill/>
          </a:ln>
        </p:spPr>
      </p:pic>
      <p:sp>
        <p:nvSpPr>
          <p:cNvPr id="638" name="Google Shape;638;p81"/>
          <p:cNvSpPr txBox="1"/>
          <p:nvPr/>
        </p:nvSpPr>
        <p:spPr>
          <a:xfrm>
            <a:off x="145752" y="191155"/>
            <a:ext cx="6432029" cy="52318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IN" sz="2800" b="1" i="0" u="none" strike="noStrike" cap="none">
                <a:solidFill>
                  <a:schemeClr val="dk1"/>
                </a:solidFill>
                <a:latin typeface="Times New Roman"/>
                <a:ea typeface="Times New Roman"/>
                <a:cs typeface="Times New Roman"/>
                <a:sym typeface="Times New Roman"/>
              </a:rPr>
              <a:t>Tags in HTML – Lists (Ordered lists)</a:t>
            </a:r>
            <a:endParaRPr sz="2800" b="1" i="0" u="none" strike="noStrike" cap="none">
              <a:solidFill>
                <a:schemeClr val="dk1"/>
              </a:solidFill>
              <a:latin typeface="Times New Roman"/>
              <a:ea typeface="Times New Roman"/>
              <a:cs typeface="Times New Roman"/>
              <a:sym typeface="Times New Roman"/>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642"/>
        <p:cNvGrpSpPr/>
        <p:nvPr/>
      </p:nvGrpSpPr>
      <p:grpSpPr>
        <a:xfrm>
          <a:off x="0" y="0"/>
          <a:ext cx="0" cy="0"/>
          <a:chOff x="0" y="0"/>
          <a:chExt cx="0" cy="0"/>
        </a:xfrm>
      </p:grpSpPr>
      <p:sp>
        <p:nvSpPr>
          <p:cNvPr id="643" name="Google Shape;643;p82"/>
          <p:cNvSpPr txBox="1"/>
          <p:nvPr/>
        </p:nvSpPr>
        <p:spPr>
          <a:xfrm>
            <a:off x="0" y="957263"/>
            <a:ext cx="9144000" cy="490896"/>
          </a:xfrm>
          <a:prstGeom prst="rect">
            <a:avLst/>
          </a:prstGeom>
          <a:noFill/>
          <a:ln>
            <a:noFill/>
          </a:ln>
        </p:spPr>
        <p:txBody>
          <a:bodyPr spcFirstLastPara="1" wrap="square" lIns="0" tIns="74650" rIns="0" bIns="0" anchor="t" anchorCtr="0">
            <a:spAutoFit/>
          </a:bodyPr>
          <a:lstStyle/>
          <a:p>
            <a:pPr marL="8255" marR="0" lvl="0" indent="0" algn="l" rtl="0">
              <a:lnSpc>
                <a:spcPct val="100000"/>
              </a:lnSpc>
              <a:spcBef>
                <a:spcPts val="0"/>
              </a:spcBef>
              <a:spcAft>
                <a:spcPts val="0"/>
              </a:spcAft>
              <a:buClr>
                <a:srgbClr val="000000"/>
              </a:buClr>
              <a:buSzPts val="1200"/>
              <a:buFont typeface="Arial"/>
              <a:buNone/>
            </a:pPr>
            <a:r>
              <a:rPr lang="en-IN" sz="1200" b="1" i="0" u="none" strike="noStrike" cap="none">
                <a:solidFill>
                  <a:schemeClr val="dk1"/>
                </a:solidFill>
                <a:latin typeface="Times New Roman"/>
                <a:ea typeface="Times New Roman"/>
                <a:cs typeface="Times New Roman"/>
                <a:sym typeface="Times New Roman"/>
              </a:rPr>
              <a:t>	</a:t>
            </a:r>
            <a:r>
              <a:rPr lang="en-IN" sz="1500" b="1" i="0" u="none" strike="noStrike" cap="none">
                <a:solidFill>
                  <a:srgbClr val="C00000"/>
                </a:solidFill>
                <a:latin typeface="Times New Roman"/>
                <a:ea typeface="Times New Roman"/>
                <a:cs typeface="Times New Roman"/>
                <a:sym typeface="Times New Roman"/>
              </a:rPr>
              <a:t> ORDERED LISTS WITH “START” ATTRIBURE</a:t>
            </a:r>
            <a:endParaRPr sz="1500" b="0" i="0" u="none" strike="noStrike" cap="none">
              <a:solidFill>
                <a:schemeClr val="dk1"/>
              </a:solidFill>
              <a:latin typeface="Times New Roman"/>
              <a:ea typeface="Times New Roman"/>
              <a:cs typeface="Times New Roman"/>
              <a:sym typeface="Times New Roman"/>
            </a:endParaRPr>
          </a:p>
          <a:p>
            <a:pPr marL="0" marR="0" lvl="0" indent="0" algn="l" rtl="0">
              <a:lnSpc>
                <a:spcPct val="100000"/>
              </a:lnSpc>
              <a:spcBef>
                <a:spcPts val="20"/>
              </a:spcBef>
              <a:spcAft>
                <a:spcPts val="0"/>
              </a:spcAft>
              <a:buClr>
                <a:srgbClr val="000000"/>
              </a:buClr>
              <a:buSzPts val="1200"/>
              <a:buFont typeface="Arial"/>
              <a:buNone/>
            </a:pPr>
            <a:endParaRPr sz="1200" b="0" i="0" u="none" strike="noStrike" cap="none">
              <a:solidFill>
                <a:schemeClr val="dk1"/>
              </a:solidFill>
              <a:latin typeface="Times New Roman"/>
              <a:ea typeface="Times New Roman"/>
              <a:cs typeface="Times New Roman"/>
              <a:sym typeface="Times New Roman"/>
            </a:endParaRPr>
          </a:p>
        </p:txBody>
      </p:sp>
      <p:sp>
        <p:nvSpPr>
          <p:cNvPr id="644" name="Google Shape;644;p82"/>
          <p:cNvSpPr/>
          <p:nvPr/>
        </p:nvSpPr>
        <p:spPr>
          <a:xfrm>
            <a:off x="1422797" y="914400"/>
            <a:ext cx="6313884" cy="0"/>
          </a:xfrm>
          <a:custGeom>
            <a:avLst/>
            <a:gdLst/>
            <a:ahLst/>
            <a:cxnLst/>
            <a:rect l="l" t="t" r="r" b="b"/>
            <a:pathLst>
              <a:path w="7156450" h="1" extrusionOk="0">
                <a:moveTo>
                  <a:pt x="0" y="0"/>
                </a:moveTo>
                <a:lnTo>
                  <a:pt x="7156450" y="0"/>
                </a:lnTo>
              </a:path>
            </a:pathLst>
          </a:custGeom>
          <a:noFill/>
          <a:ln w="12175" cap="flat" cmpd="sng">
            <a:solidFill>
              <a:srgbClr val="000000"/>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chemeClr val="dk1"/>
              </a:solidFill>
              <a:latin typeface="Calibri"/>
              <a:ea typeface="Calibri"/>
              <a:cs typeface="Calibri"/>
              <a:sym typeface="Calibri"/>
            </a:endParaRPr>
          </a:p>
        </p:txBody>
      </p:sp>
      <p:sp>
        <p:nvSpPr>
          <p:cNvPr id="645" name="Google Shape;645;p82"/>
          <p:cNvSpPr/>
          <p:nvPr/>
        </p:nvSpPr>
        <p:spPr>
          <a:xfrm>
            <a:off x="1422797" y="5551885"/>
            <a:ext cx="6313884" cy="0"/>
          </a:xfrm>
          <a:custGeom>
            <a:avLst/>
            <a:gdLst/>
            <a:ahLst/>
            <a:cxnLst/>
            <a:rect l="l" t="t" r="r" b="b"/>
            <a:pathLst>
              <a:path w="7156450" h="1" extrusionOk="0">
                <a:moveTo>
                  <a:pt x="0" y="0"/>
                </a:moveTo>
                <a:lnTo>
                  <a:pt x="7156450" y="0"/>
                </a:lnTo>
              </a:path>
            </a:pathLst>
          </a:custGeom>
          <a:noFill/>
          <a:ln w="12175" cap="flat" cmpd="sng">
            <a:solidFill>
              <a:srgbClr val="000000"/>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chemeClr val="dk1"/>
              </a:solidFill>
              <a:latin typeface="Calibri"/>
              <a:ea typeface="Calibri"/>
              <a:cs typeface="Calibri"/>
              <a:sym typeface="Calibri"/>
            </a:endParaRPr>
          </a:p>
        </p:txBody>
      </p:sp>
      <p:cxnSp>
        <p:nvCxnSpPr>
          <p:cNvPr id="646" name="Google Shape;646;p82"/>
          <p:cNvCxnSpPr/>
          <p:nvPr/>
        </p:nvCxnSpPr>
        <p:spPr>
          <a:xfrm>
            <a:off x="1446610" y="1362075"/>
            <a:ext cx="6299597" cy="0"/>
          </a:xfrm>
          <a:prstGeom prst="straightConnector1">
            <a:avLst/>
          </a:prstGeom>
          <a:noFill/>
          <a:ln w="9525" cap="flat" cmpd="sng">
            <a:solidFill>
              <a:schemeClr val="dk1"/>
            </a:solidFill>
            <a:prstDash val="solid"/>
            <a:round/>
            <a:headEnd type="none" w="sm" len="sm"/>
            <a:tailEnd type="none" w="sm" len="sm"/>
          </a:ln>
        </p:spPr>
      </p:cxnSp>
      <p:sp>
        <p:nvSpPr>
          <p:cNvPr id="647" name="Google Shape;647;p82"/>
          <p:cNvSpPr/>
          <p:nvPr/>
        </p:nvSpPr>
        <p:spPr>
          <a:xfrm>
            <a:off x="5151835" y="2115742"/>
            <a:ext cx="3429000" cy="2218267"/>
          </a:xfrm>
          <a:prstGeom prst="rect">
            <a:avLst/>
          </a:prstGeom>
          <a:solidFill>
            <a:srgbClr val="F2DADA"/>
          </a:solidFill>
          <a:ln w="9525" cap="flat" cmpd="sng">
            <a:solidFill>
              <a:schemeClr val="accent1"/>
            </a:solidFill>
            <a:prstDash val="solid"/>
            <a:round/>
            <a:headEnd type="none" w="sm" len="sm"/>
            <a:tailEnd type="none" w="sm" len="sm"/>
          </a:ln>
        </p:spPr>
        <p:txBody>
          <a:bodyPr spcFirstLastPara="1" wrap="square" lIns="59400" tIns="29700" rIns="59400" bIns="29700" anchor="t" anchorCtr="0">
            <a:spAutoFit/>
          </a:bodyPr>
          <a:lstStyle/>
          <a:p>
            <a:pPr marL="0" marR="0" lvl="0" indent="0" algn="l" rtl="0">
              <a:lnSpc>
                <a:spcPct val="100000"/>
              </a:lnSpc>
              <a:spcBef>
                <a:spcPts val="0"/>
              </a:spcBef>
              <a:spcAft>
                <a:spcPts val="0"/>
              </a:spcAft>
              <a:buClr>
                <a:srgbClr val="000000"/>
              </a:buClr>
              <a:buSzPts val="1275"/>
              <a:buFont typeface="Arial"/>
              <a:buNone/>
            </a:pPr>
            <a:r>
              <a:rPr lang="en-IN" sz="1275" b="0" i="0" u="none" strike="noStrike" cap="none">
                <a:solidFill>
                  <a:schemeClr val="dk1"/>
                </a:solidFill>
                <a:latin typeface="Calibri"/>
                <a:ea typeface="Calibri"/>
                <a:cs typeface="Calibri"/>
                <a:sym typeface="Calibri"/>
              </a:rPr>
              <a:t>&lt;html&gt;</a:t>
            </a:r>
            <a:endParaRPr sz="1275"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275"/>
              <a:buFont typeface="Arial"/>
              <a:buNone/>
            </a:pPr>
            <a:r>
              <a:rPr lang="en-IN" sz="1275" b="0" i="0" u="none" strike="noStrike" cap="none">
                <a:solidFill>
                  <a:schemeClr val="dk1"/>
                </a:solidFill>
                <a:latin typeface="Calibri"/>
                <a:ea typeface="Calibri"/>
                <a:cs typeface="Calibri"/>
                <a:sym typeface="Calibri"/>
              </a:rPr>
              <a:t> &lt;head&gt; &lt;title&gt;HTML Ordered List&lt;/title&gt; &lt;/head&gt;</a:t>
            </a:r>
            <a:endParaRPr sz="1275"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275"/>
              <a:buFont typeface="Arial"/>
              <a:buNone/>
            </a:pPr>
            <a:r>
              <a:rPr lang="en-IN" sz="1275" b="0" i="0" u="none" strike="noStrike" cap="none">
                <a:solidFill>
                  <a:schemeClr val="dk1"/>
                </a:solidFill>
                <a:latin typeface="Calibri"/>
                <a:ea typeface="Calibri"/>
                <a:cs typeface="Calibri"/>
                <a:sym typeface="Calibri"/>
              </a:rPr>
              <a:t> &lt;body&gt; </a:t>
            </a:r>
            <a:endParaRPr sz="1275"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275"/>
              <a:buFont typeface="Arial"/>
              <a:buNone/>
            </a:pPr>
            <a:r>
              <a:rPr lang="en-IN" sz="1275" b="0" i="0" u="none" strike="noStrike" cap="none">
                <a:solidFill>
                  <a:schemeClr val="dk1"/>
                </a:solidFill>
                <a:latin typeface="Calibri"/>
                <a:ea typeface="Calibri"/>
                <a:cs typeface="Calibri"/>
                <a:sym typeface="Calibri"/>
              </a:rPr>
              <a:t>&lt;ol type = "i" start = "4"&gt; </a:t>
            </a:r>
            <a:endParaRPr sz="1275" b="0" i="0" u="none" strike="noStrike" cap="none">
              <a:solidFill>
                <a:schemeClr val="dk1"/>
              </a:solidFill>
              <a:latin typeface="Calibri"/>
              <a:ea typeface="Calibri"/>
              <a:cs typeface="Calibri"/>
              <a:sym typeface="Calibri"/>
            </a:endParaRPr>
          </a:p>
          <a:p>
            <a:pPr marL="457200" marR="0" lvl="1" indent="0" algn="l" rtl="0">
              <a:lnSpc>
                <a:spcPct val="100000"/>
              </a:lnSpc>
              <a:spcBef>
                <a:spcPts val="0"/>
              </a:spcBef>
              <a:spcAft>
                <a:spcPts val="0"/>
              </a:spcAft>
              <a:buClr>
                <a:srgbClr val="000000"/>
              </a:buClr>
              <a:buSzPts val="1275"/>
              <a:buFont typeface="Arial"/>
              <a:buNone/>
            </a:pPr>
            <a:r>
              <a:rPr lang="en-IN" sz="1275" b="0" i="0" u="none" strike="noStrike" cap="none">
                <a:solidFill>
                  <a:schemeClr val="dk1"/>
                </a:solidFill>
                <a:latin typeface="Calibri"/>
                <a:ea typeface="Calibri"/>
                <a:cs typeface="Calibri"/>
                <a:sym typeface="Calibri"/>
              </a:rPr>
              <a:t>&lt;li&gt;Beetroot&lt;/li&gt; </a:t>
            </a:r>
            <a:endParaRPr sz="1275" b="0" i="0" u="none" strike="noStrike" cap="none">
              <a:solidFill>
                <a:schemeClr val="dk1"/>
              </a:solidFill>
              <a:latin typeface="Calibri"/>
              <a:ea typeface="Calibri"/>
              <a:cs typeface="Calibri"/>
              <a:sym typeface="Calibri"/>
            </a:endParaRPr>
          </a:p>
          <a:p>
            <a:pPr marL="457200" marR="0" lvl="1" indent="0" algn="l" rtl="0">
              <a:lnSpc>
                <a:spcPct val="100000"/>
              </a:lnSpc>
              <a:spcBef>
                <a:spcPts val="0"/>
              </a:spcBef>
              <a:spcAft>
                <a:spcPts val="0"/>
              </a:spcAft>
              <a:buClr>
                <a:srgbClr val="000000"/>
              </a:buClr>
              <a:buSzPts val="1275"/>
              <a:buFont typeface="Arial"/>
              <a:buNone/>
            </a:pPr>
            <a:r>
              <a:rPr lang="en-IN" sz="1275" b="0" i="0" u="none" strike="noStrike" cap="none">
                <a:solidFill>
                  <a:schemeClr val="dk1"/>
                </a:solidFill>
                <a:latin typeface="Calibri"/>
                <a:ea typeface="Calibri"/>
                <a:cs typeface="Calibri"/>
                <a:sym typeface="Calibri"/>
              </a:rPr>
              <a:t>&lt;li&gt;Ginger&lt;/li&gt;</a:t>
            </a:r>
            <a:endParaRPr sz="1275" b="0" i="0" u="none" strike="noStrike" cap="none">
              <a:solidFill>
                <a:schemeClr val="dk1"/>
              </a:solidFill>
              <a:latin typeface="Calibri"/>
              <a:ea typeface="Calibri"/>
              <a:cs typeface="Calibri"/>
              <a:sym typeface="Calibri"/>
            </a:endParaRPr>
          </a:p>
          <a:p>
            <a:pPr marL="457200" marR="0" lvl="1" indent="0" algn="l" rtl="0">
              <a:lnSpc>
                <a:spcPct val="100000"/>
              </a:lnSpc>
              <a:spcBef>
                <a:spcPts val="0"/>
              </a:spcBef>
              <a:spcAft>
                <a:spcPts val="0"/>
              </a:spcAft>
              <a:buClr>
                <a:srgbClr val="000000"/>
              </a:buClr>
              <a:buSzPts val="1275"/>
              <a:buFont typeface="Arial"/>
              <a:buNone/>
            </a:pPr>
            <a:r>
              <a:rPr lang="en-IN" sz="1275" b="0" i="0" u="none" strike="noStrike" cap="none">
                <a:solidFill>
                  <a:schemeClr val="dk1"/>
                </a:solidFill>
                <a:latin typeface="Calibri"/>
                <a:ea typeface="Calibri"/>
                <a:cs typeface="Calibri"/>
                <a:sym typeface="Calibri"/>
              </a:rPr>
              <a:t> &lt;li&gt;Potato&lt;/li&gt;</a:t>
            </a:r>
            <a:endParaRPr sz="1275" b="0" i="0" u="none" strike="noStrike" cap="none">
              <a:solidFill>
                <a:schemeClr val="dk1"/>
              </a:solidFill>
              <a:latin typeface="Calibri"/>
              <a:ea typeface="Calibri"/>
              <a:cs typeface="Calibri"/>
              <a:sym typeface="Calibri"/>
            </a:endParaRPr>
          </a:p>
          <a:p>
            <a:pPr marL="457200" marR="0" lvl="1" indent="0" algn="l" rtl="0">
              <a:lnSpc>
                <a:spcPct val="100000"/>
              </a:lnSpc>
              <a:spcBef>
                <a:spcPts val="0"/>
              </a:spcBef>
              <a:spcAft>
                <a:spcPts val="0"/>
              </a:spcAft>
              <a:buClr>
                <a:srgbClr val="000000"/>
              </a:buClr>
              <a:buSzPts val="1275"/>
              <a:buFont typeface="Arial"/>
              <a:buNone/>
            </a:pPr>
            <a:r>
              <a:rPr lang="en-IN" sz="1275" b="0" i="0" u="none" strike="noStrike" cap="none">
                <a:solidFill>
                  <a:schemeClr val="dk1"/>
                </a:solidFill>
                <a:latin typeface="Calibri"/>
                <a:ea typeface="Calibri"/>
                <a:cs typeface="Calibri"/>
                <a:sym typeface="Calibri"/>
              </a:rPr>
              <a:t> &lt;li&gt;Radish&lt;/li&gt;</a:t>
            </a:r>
            <a:endParaRPr sz="1275"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275"/>
              <a:buFont typeface="Arial"/>
              <a:buNone/>
            </a:pPr>
            <a:r>
              <a:rPr lang="en-IN" sz="1275" b="0" i="0" u="none" strike="noStrike" cap="none">
                <a:solidFill>
                  <a:schemeClr val="dk1"/>
                </a:solidFill>
                <a:latin typeface="Calibri"/>
                <a:ea typeface="Calibri"/>
                <a:cs typeface="Calibri"/>
                <a:sym typeface="Calibri"/>
              </a:rPr>
              <a:t> &lt;/ol&gt; </a:t>
            </a:r>
            <a:endParaRPr sz="1275"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275"/>
              <a:buFont typeface="Arial"/>
              <a:buNone/>
            </a:pPr>
            <a:r>
              <a:rPr lang="en-IN" sz="1275" b="0" i="0" u="none" strike="noStrike" cap="none">
                <a:solidFill>
                  <a:schemeClr val="dk1"/>
                </a:solidFill>
                <a:latin typeface="Calibri"/>
                <a:ea typeface="Calibri"/>
                <a:cs typeface="Calibri"/>
                <a:sym typeface="Calibri"/>
              </a:rPr>
              <a:t>&lt;/body&gt; </a:t>
            </a:r>
            <a:endParaRPr sz="1275"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275"/>
              <a:buFont typeface="Arial"/>
              <a:buNone/>
            </a:pPr>
            <a:r>
              <a:rPr lang="en-IN" sz="1275" b="0" i="0" u="none" strike="noStrike" cap="none">
                <a:solidFill>
                  <a:schemeClr val="dk1"/>
                </a:solidFill>
                <a:latin typeface="Calibri"/>
                <a:ea typeface="Calibri"/>
                <a:cs typeface="Calibri"/>
                <a:sym typeface="Calibri"/>
              </a:rPr>
              <a:t>&lt;/html&gt;</a:t>
            </a:r>
            <a:endParaRPr sz="1350" b="0" i="0" u="none" strike="noStrike" cap="none">
              <a:solidFill>
                <a:schemeClr val="dk1"/>
              </a:solidFill>
              <a:latin typeface="Times New Roman"/>
              <a:ea typeface="Times New Roman"/>
              <a:cs typeface="Times New Roman"/>
              <a:sym typeface="Times New Roman"/>
            </a:endParaRPr>
          </a:p>
        </p:txBody>
      </p:sp>
      <p:sp>
        <p:nvSpPr>
          <p:cNvPr id="648" name="Google Shape;648;p82"/>
          <p:cNvSpPr/>
          <p:nvPr/>
        </p:nvSpPr>
        <p:spPr>
          <a:xfrm>
            <a:off x="0" y="1412082"/>
            <a:ext cx="9144000" cy="2096247"/>
          </a:xfrm>
          <a:prstGeom prst="rect">
            <a:avLst/>
          </a:prstGeom>
          <a:noFill/>
          <a:ln>
            <a:noFill/>
          </a:ln>
        </p:spPr>
        <p:txBody>
          <a:bodyPr spcFirstLastPara="1" wrap="square" lIns="59400" tIns="29700" rIns="59400" bIns="29700" anchor="t" anchorCtr="0">
            <a:spAutoFit/>
          </a:bodyPr>
          <a:lstStyle/>
          <a:p>
            <a:pPr marL="9525" marR="0" lvl="0" indent="0" algn="l" rtl="0">
              <a:lnSpc>
                <a:spcPct val="107000"/>
              </a:lnSpc>
              <a:spcBef>
                <a:spcPts val="0"/>
              </a:spcBef>
              <a:spcAft>
                <a:spcPts val="0"/>
              </a:spcAft>
              <a:buClr>
                <a:srgbClr val="C00000"/>
              </a:buClr>
              <a:buSzPts val="1275"/>
              <a:buFont typeface="Arial"/>
              <a:buNone/>
            </a:pPr>
            <a:r>
              <a:rPr lang="en-IN" sz="1275" b="1" i="0" u="none" strike="noStrike" cap="none">
                <a:solidFill>
                  <a:srgbClr val="C00000"/>
                </a:solidFill>
                <a:latin typeface="Times New Roman"/>
                <a:ea typeface="Times New Roman"/>
                <a:cs typeface="Times New Roman"/>
                <a:sym typeface="Times New Roman"/>
              </a:rPr>
              <a:t>The start Attribute</a:t>
            </a:r>
            <a:endParaRPr sz="1275" b="1" i="0" u="none" strike="noStrike" cap="none">
              <a:solidFill>
                <a:srgbClr val="C00000"/>
              </a:solidFill>
              <a:latin typeface="Times New Roman"/>
              <a:ea typeface="Times New Roman"/>
              <a:cs typeface="Times New Roman"/>
              <a:sym typeface="Times New Roman"/>
            </a:endParaRPr>
          </a:p>
          <a:p>
            <a:pPr marL="9525" marR="0" lvl="0" indent="0" algn="l" rtl="0">
              <a:lnSpc>
                <a:spcPct val="100000"/>
              </a:lnSpc>
              <a:spcBef>
                <a:spcPts val="0"/>
              </a:spcBef>
              <a:spcAft>
                <a:spcPts val="0"/>
              </a:spcAft>
              <a:buClr>
                <a:schemeClr val="dk1"/>
              </a:buClr>
              <a:buSzPts val="1275"/>
              <a:buFont typeface="Arial"/>
              <a:buNone/>
            </a:pPr>
            <a:r>
              <a:rPr lang="en-IN" sz="1275" b="0" i="0" u="none" strike="noStrike" cap="none">
                <a:solidFill>
                  <a:schemeClr val="dk1"/>
                </a:solidFill>
                <a:latin typeface="Calibri"/>
                <a:ea typeface="Calibri"/>
                <a:cs typeface="Calibri"/>
                <a:sym typeface="Calibri"/>
              </a:rPr>
              <a:t>we can use </a:t>
            </a:r>
            <a:r>
              <a:rPr lang="en-IN" sz="1275" b="1" i="0" u="none" strike="noStrike" cap="none">
                <a:solidFill>
                  <a:schemeClr val="dk1"/>
                </a:solidFill>
                <a:latin typeface="Calibri"/>
                <a:ea typeface="Calibri"/>
                <a:cs typeface="Calibri"/>
                <a:sym typeface="Calibri"/>
              </a:rPr>
              <a:t>start</a:t>
            </a:r>
            <a:r>
              <a:rPr lang="en-IN" sz="1275" b="0" i="0" u="none" strike="noStrike" cap="none">
                <a:solidFill>
                  <a:schemeClr val="dk1"/>
                </a:solidFill>
                <a:latin typeface="Calibri"/>
                <a:ea typeface="Calibri"/>
                <a:cs typeface="Calibri"/>
                <a:sym typeface="Calibri"/>
              </a:rPr>
              <a:t> attribute for &lt;ol&gt; tag to specify the starting point of numbering we need. Following are the possible options −	</a:t>
            </a:r>
            <a:endParaRPr sz="1275" b="0" i="0" u="none" strike="noStrike" cap="none">
              <a:solidFill>
                <a:schemeClr val="dk1"/>
              </a:solidFill>
              <a:latin typeface="Calibri"/>
              <a:ea typeface="Calibri"/>
              <a:cs typeface="Calibri"/>
              <a:sym typeface="Calibri"/>
            </a:endParaRPr>
          </a:p>
          <a:p>
            <a:pPr marL="9525" marR="0" lvl="0" indent="0" algn="l" rtl="0">
              <a:lnSpc>
                <a:spcPct val="107000"/>
              </a:lnSpc>
              <a:spcBef>
                <a:spcPts val="0"/>
              </a:spcBef>
              <a:spcAft>
                <a:spcPts val="0"/>
              </a:spcAft>
              <a:buClr>
                <a:schemeClr val="dk1"/>
              </a:buClr>
              <a:buSzPts val="1275"/>
              <a:buFont typeface="Arial"/>
              <a:buNone/>
            </a:pPr>
            <a:endParaRPr sz="1275" b="0" i="0" u="none" strike="noStrike" cap="none">
              <a:solidFill>
                <a:schemeClr val="dk1"/>
              </a:solidFill>
              <a:latin typeface="Calibri"/>
              <a:ea typeface="Calibri"/>
              <a:cs typeface="Calibri"/>
              <a:sym typeface="Calibri"/>
            </a:endParaRPr>
          </a:p>
          <a:p>
            <a:pPr marL="406400" marR="0" lvl="1" indent="0" algn="l" rtl="0">
              <a:lnSpc>
                <a:spcPct val="107000"/>
              </a:lnSpc>
              <a:spcBef>
                <a:spcPts val="0"/>
              </a:spcBef>
              <a:spcAft>
                <a:spcPts val="0"/>
              </a:spcAft>
              <a:buClr>
                <a:schemeClr val="dk1"/>
              </a:buClr>
              <a:buSzPts val="1500"/>
              <a:buFont typeface="Arial"/>
              <a:buNone/>
            </a:pPr>
            <a:r>
              <a:rPr lang="en-IN" sz="1500" b="1" i="0" u="none" strike="noStrike" cap="none">
                <a:solidFill>
                  <a:schemeClr val="dk1"/>
                </a:solidFill>
                <a:latin typeface="Calibri"/>
                <a:ea typeface="Calibri"/>
                <a:cs typeface="Calibri"/>
                <a:sym typeface="Calibri"/>
              </a:rPr>
              <a:t>&lt;ol type = "1" start = "4"&gt; - Numerals starts with 4. </a:t>
            </a:r>
            <a:endParaRPr sz="1500" b="1" i="0" u="none" strike="noStrike" cap="none">
              <a:solidFill>
                <a:schemeClr val="dk1"/>
              </a:solidFill>
              <a:latin typeface="Calibri"/>
              <a:ea typeface="Calibri"/>
              <a:cs typeface="Calibri"/>
              <a:sym typeface="Calibri"/>
            </a:endParaRPr>
          </a:p>
          <a:p>
            <a:pPr marL="406400" marR="0" lvl="1" indent="0" algn="l" rtl="0">
              <a:lnSpc>
                <a:spcPct val="107000"/>
              </a:lnSpc>
              <a:spcBef>
                <a:spcPts val="0"/>
              </a:spcBef>
              <a:spcAft>
                <a:spcPts val="0"/>
              </a:spcAft>
              <a:buClr>
                <a:schemeClr val="dk1"/>
              </a:buClr>
              <a:buSzPts val="1500"/>
              <a:buFont typeface="Arial"/>
              <a:buNone/>
            </a:pPr>
            <a:r>
              <a:rPr lang="en-IN" sz="1500" b="1" i="0" u="none" strike="noStrike" cap="none">
                <a:solidFill>
                  <a:schemeClr val="dk1"/>
                </a:solidFill>
                <a:latin typeface="Calibri"/>
                <a:ea typeface="Calibri"/>
                <a:cs typeface="Calibri"/>
                <a:sym typeface="Calibri"/>
              </a:rPr>
              <a:t>&lt;ol type = "I" start = "4"&gt; - Numerals starts with IV. </a:t>
            </a:r>
            <a:endParaRPr sz="1500" b="1" i="0" u="none" strike="noStrike" cap="none">
              <a:solidFill>
                <a:schemeClr val="dk1"/>
              </a:solidFill>
              <a:latin typeface="Calibri"/>
              <a:ea typeface="Calibri"/>
              <a:cs typeface="Calibri"/>
              <a:sym typeface="Calibri"/>
            </a:endParaRPr>
          </a:p>
          <a:p>
            <a:pPr marL="406400" marR="0" lvl="1" indent="0" algn="l" rtl="0">
              <a:lnSpc>
                <a:spcPct val="107000"/>
              </a:lnSpc>
              <a:spcBef>
                <a:spcPts val="0"/>
              </a:spcBef>
              <a:spcAft>
                <a:spcPts val="0"/>
              </a:spcAft>
              <a:buClr>
                <a:schemeClr val="dk1"/>
              </a:buClr>
              <a:buSzPts val="1500"/>
              <a:buFont typeface="Arial"/>
              <a:buNone/>
            </a:pPr>
            <a:r>
              <a:rPr lang="en-IN" sz="1500" b="1" i="0" u="none" strike="noStrike" cap="none">
                <a:solidFill>
                  <a:schemeClr val="dk1"/>
                </a:solidFill>
                <a:latin typeface="Calibri"/>
                <a:ea typeface="Calibri"/>
                <a:cs typeface="Calibri"/>
                <a:sym typeface="Calibri"/>
              </a:rPr>
              <a:t>&lt;ol type = "i" start = "4"&gt; - Numerals starts with iv.</a:t>
            </a:r>
            <a:endParaRPr sz="1500" b="1" i="0" u="none" strike="noStrike" cap="none">
              <a:solidFill>
                <a:schemeClr val="dk1"/>
              </a:solidFill>
              <a:latin typeface="Calibri"/>
              <a:ea typeface="Calibri"/>
              <a:cs typeface="Calibri"/>
              <a:sym typeface="Calibri"/>
            </a:endParaRPr>
          </a:p>
          <a:p>
            <a:pPr marL="406400" marR="0" lvl="1" indent="0" algn="l" rtl="0">
              <a:lnSpc>
                <a:spcPct val="107000"/>
              </a:lnSpc>
              <a:spcBef>
                <a:spcPts val="0"/>
              </a:spcBef>
              <a:spcAft>
                <a:spcPts val="0"/>
              </a:spcAft>
              <a:buClr>
                <a:schemeClr val="dk1"/>
              </a:buClr>
              <a:buSzPts val="1500"/>
              <a:buFont typeface="Arial"/>
              <a:buNone/>
            </a:pPr>
            <a:r>
              <a:rPr lang="en-IN" sz="1500" b="1" i="0" u="none" strike="noStrike" cap="none">
                <a:solidFill>
                  <a:schemeClr val="dk1"/>
                </a:solidFill>
                <a:latin typeface="Calibri"/>
                <a:ea typeface="Calibri"/>
                <a:cs typeface="Calibri"/>
                <a:sym typeface="Calibri"/>
              </a:rPr>
              <a:t> &lt;ol type = "a" start = "4"&gt; - Letters starts with d. </a:t>
            </a:r>
            <a:endParaRPr sz="1500" b="1" i="0" u="none" strike="noStrike" cap="none">
              <a:solidFill>
                <a:schemeClr val="dk1"/>
              </a:solidFill>
              <a:latin typeface="Calibri"/>
              <a:ea typeface="Calibri"/>
              <a:cs typeface="Calibri"/>
              <a:sym typeface="Calibri"/>
            </a:endParaRPr>
          </a:p>
          <a:p>
            <a:pPr marL="406400" marR="0" lvl="1" indent="0" algn="l" rtl="0">
              <a:lnSpc>
                <a:spcPct val="107000"/>
              </a:lnSpc>
              <a:spcBef>
                <a:spcPts val="0"/>
              </a:spcBef>
              <a:spcAft>
                <a:spcPts val="0"/>
              </a:spcAft>
              <a:buClr>
                <a:schemeClr val="dk1"/>
              </a:buClr>
              <a:buSzPts val="1500"/>
              <a:buFont typeface="Arial"/>
              <a:buNone/>
            </a:pPr>
            <a:r>
              <a:rPr lang="en-IN" sz="1500" b="1" i="0" u="none" strike="noStrike" cap="none">
                <a:solidFill>
                  <a:schemeClr val="dk1"/>
                </a:solidFill>
                <a:latin typeface="Calibri"/>
                <a:ea typeface="Calibri"/>
                <a:cs typeface="Calibri"/>
                <a:sym typeface="Calibri"/>
              </a:rPr>
              <a:t>&lt;ol type = "A" start = "4"&gt; - Letters starts with D</a:t>
            </a:r>
            <a:r>
              <a:rPr lang="en-IN" sz="1350" b="0" i="0" u="none" strike="noStrike" cap="none">
                <a:solidFill>
                  <a:schemeClr val="dk1"/>
                </a:solidFill>
                <a:latin typeface="Calibri"/>
                <a:ea typeface="Calibri"/>
                <a:cs typeface="Calibri"/>
                <a:sym typeface="Calibri"/>
              </a:rPr>
              <a:t>.</a:t>
            </a:r>
            <a:endParaRPr sz="1350" b="0" i="0" u="none" strike="noStrike" cap="none">
              <a:solidFill>
                <a:schemeClr val="dk1"/>
              </a:solidFill>
              <a:latin typeface="Calibri"/>
              <a:ea typeface="Calibri"/>
              <a:cs typeface="Calibri"/>
              <a:sym typeface="Calibri"/>
            </a:endParaRPr>
          </a:p>
        </p:txBody>
      </p:sp>
      <p:pic>
        <p:nvPicPr>
          <p:cNvPr id="649" name="Google Shape;649;p82"/>
          <p:cNvPicPr preferRelativeResize="0"/>
          <p:nvPr/>
        </p:nvPicPr>
        <p:blipFill rotWithShape="1">
          <a:blip r:embed="rId3">
            <a:alphaModFix/>
          </a:blip>
          <a:srcRect/>
          <a:stretch/>
        </p:blipFill>
        <p:spPr>
          <a:xfrm>
            <a:off x="5162550" y="4475560"/>
            <a:ext cx="1437085" cy="933450"/>
          </a:xfrm>
          <a:prstGeom prst="rect">
            <a:avLst/>
          </a:prstGeom>
          <a:solidFill>
            <a:srgbClr val="B9CDE5"/>
          </a:solidFill>
          <a:ln w="9525" cap="flat" cmpd="sng">
            <a:solidFill>
              <a:srgbClr val="595959"/>
            </a:solidFill>
            <a:prstDash val="solid"/>
            <a:miter lim="8000"/>
            <a:headEnd type="none" w="sm" len="sm"/>
            <a:tailEnd type="none" w="sm" len="sm"/>
          </a:ln>
        </p:spPr>
      </p:pic>
      <p:sp>
        <p:nvSpPr>
          <p:cNvPr id="650" name="Google Shape;650;p82"/>
          <p:cNvSpPr txBox="1"/>
          <p:nvPr/>
        </p:nvSpPr>
        <p:spPr>
          <a:xfrm>
            <a:off x="179512" y="191155"/>
            <a:ext cx="6594914" cy="52322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IN" sz="2800" b="1" i="0" u="none" strike="noStrike" cap="none">
                <a:solidFill>
                  <a:schemeClr val="dk1"/>
                </a:solidFill>
                <a:latin typeface="Times New Roman"/>
                <a:ea typeface="Times New Roman"/>
                <a:cs typeface="Times New Roman"/>
                <a:sym typeface="Times New Roman"/>
              </a:rPr>
              <a:t>Tags in HTML – Lists (Ordered lists)</a:t>
            </a:r>
            <a:endParaRPr sz="2800" b="1" i="0" u="none" strike="noStrike" cap="none">
              <a:solidFill>
                <a:schemeClr val="dk1"/>
              </a:solidFill>
              <a:latin typeface="Times New Roman"/>
              <a:ea typeface="Times New Roman"/>
              <a:cs typeface="Times New Roman"/>
              <a:sym typeface="Times New Roman"/>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654"/>
        <p:cNvGrpSpPr/>
        <p:nvPr/>
      </p:nvGrpSpPr>
      <p:grpSpPr>
        <a:xfrm>
          <a:off x="0" y="0"/>
          <a:ext cx="0" cy="0"/>
          <a:chOff x="0" y="0"/>
          <a:chExt cx="0" cy="0"/>
        </a:xfrm>
      </p:grpSpPr>
      <p:sp>
        <p:nvSpPr>
          <p:cNvPr id="655" name="Google Shape;655;p83"/>
          <p:cNvSpPr txBox="1">
            <a:spLocks noGrp="1"/>
          </p:cNvSpPr>
          <p:nvPr>
            <p:ph type="title"/>
          </p:nvPr>
        </p:nvSpPr>
        <p:spPr>
          <a:xfrm>
            <a:off x="0" y="0"/>
            <a:ext cx="6477000" cy="838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IN" b="1"/>
              <a:t>Width and Height, or Style?</a:t>
            </a:r>
            <a:endParaRPr/>
          </a:p>
        </p:txBody>
      </p:sp>
      <p:sp>
        <p:nvSpPr>
          <p:cNvPr id="656" name="Google Shape;656;p83"/>
          <p:cNvSpPr txBox="1">
            <a:spLocks noGrp="1"/>
          </p:cNvSpPr>
          <p:nvPr>
            <p:ph type="body" idx="1"/>
          </p:nvPr>
        </p:nvSpPr>
        <p:spPr>
          <a:xfrm>
            <a:off x="457200" y="963562"/>
            <a:ext cx="8229600" cy="4934002"/>
          </a:xfrm>
          <a:prstGeom prst="rect">
            <a:avLst/>
          </a:prstGeom>
          <a:noFill/>
          <a:ln>
            <a:noFill/>
          </a:ln>
        </p:spPr>
        <p:txBody>
          <a:bodyPr spcFirstLastPara="1" wrap="square" lIns="91425" tIns="45700" rIns="91425" bIns="45700" anchor="t" anchorCtr="0">
            <a:noAutofit/>
          </a:bodyPr>
          <a:lstStyle/>
          <a:p>
            <a:pPr marL="88900" lvl="0" indent="0" algn="l" rtl="0">
              <a:lnSpc>
                <a:spcPct val="100000"/>
              </a:lnSpc>
              <a:spcBef>
                <a:spcPts val="440"/>
              </a:spcBef>
              <a:spcAft>
                <a:spcPts val="0"/>
              </a:spcAft>
              <a:buSzPts val="2200"/>
              <a:buNone/>
            </a:pPr>
            <a:r>
              <a:rPr lang="en-IN" sz="1100"/>
              <a:t>&lt;!DOCTYPE html&gt;</a:t>
            </a:r>
            <a:endParaRPr/>
          </a:p>
          <a:p>
            <a:pPr marL="88900" lvl="0" indent="0" algn="l" rtl="0">
              <a:lnSpc>
                <a:spcPct val="100000"/>
              </a:lnSpc>
              <a:spcBef>
                <a:spcPts val="440"/>
              </a:spcBef>
              <a:spcAft>
                <a:spcPts val="0"/>
              </a:spcAft>
              <a:buSzPts val="2200"/>
              <a:buNone/>
            </a:pPr>
            <a:r>
              <a:rPr lang="en-IN" sz="1100"/>
              <a:t>&lt;html&gt;</a:t>
            </a:r>
            <a:endParaRPr/>
          </a:p>
          <a:p>
            <a:pPr marL="88900" lvl="0" indent="0" algn="l" rtl="0">
              <a:lnSpc>
                <a:spcPct val="100000"/>
              </a:lnSpc>
              <a:spcBef>
                <a:spcPts val="440"/>
              </a:spcBef>
              <a:spcAft>
                <a:spcPts val="0"/>
              </a:spcAft>
              <a:buSzPts val="2200"/>
              <a:buNone/>
            </a:pPr>
            <a:r>
              <a:rPr lang="en-IN" sz="1100"/>
              <a:t>&lt;head&gt;</a:t>
            </a:r>
            <a:endParaRPr/>
          </a:p>
          <a:p>
            <a:pPr marL="88900" lvl="0" indent="0" algn="l" rtl="0">
              <a:lnSpc>
                <a:spcPct val="100000"/>
              </a:lnSpc>
              <a:spcBef>
                <a:spcPts val="440"/>
              </a:spcBef>
              <a:spcAft>
                <a:spcPts val="0"/>
              </a:spcAft>
              <a:buSzPts val="2200"/>
              <a:buNone/>
            </a:pPr>
            <a:r>
              <a:rPr lang="en-IN" sz="1100"/>
              <a:t>    &lt;style&gt;</a:t>
            </a:r>
            <a:endParaRPr/>
          </a:p>
          <a:p>
            <a:pPr marL="88900" lvl="0" indent="0" algn="l" rtl="0">
              <a:lnSpc>
                <a:spcPct val="100000"/>
              </a:lnSpc>
              <a:spcBef>
                <a:spcPts val="440"/>
              </a:spcBef>
              <a:spcAft>
                <a:spcPts val="0"/>
              </a:spcAft>
              <a:buSzPts val="2200"/>
              <a:buNone/>
            </a:pPr>
            <a:r>
              <a:rPr lang="en-IN" sz="1100"/>
              <a:t>        /* This style sets the width of all images to 100% */</a:t>
            </a:r>
            <a:endParaRPr/>
          </a:p>
          <a:p>
            <a:pPr marL="88900" lvl="0" indent="0" algn="l" rtl="0">
              <a:lnSpc>
                <a:spcPct val="100000"/>
              </a:lnSpc>
              <a:spcBef>
                <a:spcPts val="440"/>
              </a:spcBef>
              <a:spcAft>
                <a:spcPts val="0"/>
              </a:spcAft>
              <a:buSzPts val="2200"/>
              <a:buNone/>
            </a:pPr>
            <a:r>
              <a:rPr lang="en-IN" sz="1100"/>
              <a:t>        img {</a:t>
            </a:r>
            <a:endParaRPr/>
          </a:p>
          <a:p>
            <a:pPr marL="88900" lvl="0" indent="0" algn="l" rtl="0">
              <a:lnSpc>
                <a:spcPct val="100000"/>
              </a:lnSpc>
              <a:spcBef>
                <a:spcPts val="440"/>
              </a:spcBef>
              <a:spcAft>
                <a:spcPts val="0"/>
              </a:spcAft>
              <a:buSzPts val="2200"/>
              <a:buNone/>
            </a:pPr>
            <a:r>
              <a:rPr lang="en-IN" sz="1100"/>
              <a:t>            width: 100%;</a:t>
            </a:r>
            <a:endParaRPr/>
          </a:p>
          <a:p>
            <a:pPr marL="88900" lvl="0" indent="0" algn="l" rtl="0">
              <a:lnSpc>
                <a:spcPct val="100000"/>
              </a:lnSpc>
              <a:spcBef>
                <a:spcPts val="440"/>
              </a:spcBef>
              <a:spcAft>
                <a:spcPts val="0"/>
              </a:spcAft>
              <a:buSzPts val="2200"/>
              <a:buNone/>
            </a:pPr>
            <a:r>
              <a:rPr lang="en-IN" sz="1100"/>
              <a:t>        }</a:t>
            </a:r>
            <a:endParaRPr/>
          </a:p>
          <a:p>
            <a:pPr marL="88900" lvl="0" indent="0" algn="l" rtl="0">
              <a:lnSpc>
                <a:spcPct val="100000"/>
              </a:lnSpc>
              <a:spcBef>
                <a:spcPts val="440"/>
              </a:spcBef>
              <a:spcAft>
                <a:spcPts val="0"/>
              </a:spcAft>
              <a:buSzPts val="2200"/>
              <a:buNone/>
            </a:pPr>
            <a:r>
              <a:rPr lang="en-IN" sz="1100"/>
              <a:t>    &lt;/style&gt;</a:t>
            </a:r>
            <a:endParaRPr/>
          </a:p>
          <a:p>
            <a:pPr marL="88900" lvl="0" indent="0" algn="l" rtl="0">
              <a:lnSpc>
                <a:spcPct val="100000"/>
              </a:lnSpc>
              <a:spcBef>
                <a:spcPts val="440"/>
              </a:spcBef>
              <a:spcAft>
                <a:spcPts val="0"/>
              </a:spcAft>
              <a:buSzPts val="2200"/>
              <a:buNone/>
            </a:pPr>
            <a:r>
              <a:rPr lang="en-IN" sz="1100"/>
              <a:t>&lt;/head&gt;</a:t>
            </a:r>
            <a:endParaRPr/>
          </a:p>
          <a:p>
            <a:pPr marL="88900" lvl="0" indent="0" algn="l" rtl="0">
              <a:lnSpc>
                <a:spcPct val="100000"/>
              </a:lnSpc>
              <a:spcBef>
                <a:spcPts val="440"/>
              </a:spcBef>
              <a:spcAft>
                <a:spcPts val="0"/>
              </a:spcAft>
              <a:buSzPts val="2200"/>
              <a:buNone/>
            </a:pPr>
            <a:r>
              <a:rPr lang="en-IN" sz="1100"/>
              <a:t>&lt;body&gt;</a:t>
            </a:r>
            <a:endParaRPr/>
          </a:p>
          <a:p>
            <a:pPr marL="88900" lvl="0" indent="0" algn="l" rtl="0">
              <a:lnSpc>
                <a:spcPct val="100000"/>
              </a:lnSpc>
              <a:spcBef>
                <a:spcPts val="440"/>
              </a:spcBef>
              <a:spcAft>
                <a:spcPts val="0"/>
              </a:spcAft>
              <a:buSzPts val="2200"/>
              <a:buNone/>
            </a:pPr>
            <a:r>
              <a:rPr lang="en-IN" sz="1100"/>
              <a:t>    &lt;h2&gt;Width/Height Attributes or Style?&lt;/h2&gt;</a:t>
            </a:r>
            <a:endParaRPr/>
          </a:p>
          <a:p>
            <a:pPr marL="88900" lvl="0" indent="0" algn="l" rtl="0">
              <a:lnSpc>
                <a:spcPct val="100000"/>
              </a:lnSpc>
              <a:spcBef>
                <a:spcPts val="440"/>
              </a:spcBef>
              <a:spcAft>
                <a:spcPts val="0"/>
              </a:spcAft>
              <a:buSzPts val="2200"/>
              <a:buNone/>
            </a:pPr>
            <a:r>
              <a:rPr lang="en-IN" sz="1100"/>
              <a:t>    &lt;p&gt;</a:t>
            </a:r>
            <a:endParaRPr/>
          </a:p>
          <a:p>
            <a:pPr marL="88900" lvl="0" indent="0" algn="l" rtl="0">
              <a:lnSpc>
                <a:spcPct val="100000"/>
              </a:lnSpc>
              <a:spcBef>
                <a:spcPts val="440"/>
              </a:spcBef>
              <a:spcAft>
                <a:spcPts val="0"/>
              </a:spcAft>
              <a:buSzPts val="2200"/>
              <a:buNone/>
            </a:pPr>
            <a:r>
              <a:rPr lang="en-IN" sz="1100"/>
              <a:t>        The first image uses the width attribute (set to 128 pixels),</a:t>
            </a:r>
            <a:endParaRPr/>
          </a:p>
          <a:p>
            <a:pPr marL="88900" lvl="0" indent="0" algn="l" rtl="0">
              <a:lnSpc>
                <a:spcPct val="100000"/>
              </a:lnSpc>
              <a:spcBef>
                <a:spcPts val="440"/>
              </a:spcBef>
              <a:spcAft>
                <a:spcPts val="0"/>
              </a:spcAft>
              <a:buSzPts val="2200"/>
              <a:buNone/>
            </a:pPr>
            <a:r>
              <a:rPr lang="en-IN" sz="1100"/>
              <a:t>        but the style in the head section overrides it, and sets</a:t>
            </a:r>
            <a:endParaRPr/>
          </a:p>
          <a:p>
            <a:pPr marL="88900" lvl="0" indent="0" algn="l" rtl="0">
              <a:lnSpc>
                <a:spcPct val="100000"/>
              </a:lnSpc>
              <a:spcBef>
                <a:spcPts val="440"/>
              </a:spcBef>
              <a:spcAft>
                <a:spcPts val="0"/>
              </a:spcAft>
              <a:buSzPts val="2200"/>
              <a:buNone/>
            </a:pPr>
            <a:r>
              <a:rPr lang="en-IN" sz="1100"/>
              <a:t>        the width to 100%.</a:t>
            </a:r>
            <a:endParaRPr/>
          </a:p>
          <a:p>
            <a:pPr marL="88900" lvl="0" indent="0" algn="l" rtl="0">
              <a:lnSpc>
                <a:spcPct val="100000"/>
              </a:lnSpc>
              <a:spcBef>
                <a:spcPts val="440"/>
              </a:spcBef>
              <a:spcAft>
                <a:spcPts val="0"/>
              </a:spcAft>
              <a:buSzPts val="2200"/>
              <a:buNone/>
            </a:pPr>
            <a:r>
              <a:rPr lang="en-IN" sz="1100"/>
              <a:t>    &lt;/p&gt;</a:t>
            </a:r>
            <a:endParaRPr/>
          </a:p>
          <a:p>
            <a:pPr marL="88900" lvl="0" indent="0" algn="l" rtl="0">
              <a:lnSpc>
                <a:spcPct val="100000"/>
              </a:lnSpc>
              <a:spcBef>
                <a:spcPts val="440"/>
              </a:spcBef>
              <a:spcAft>
                <a:spcPts val="0"/>
              </a:spcAft>
              <a:buSzPts val="2200"/>
              <a:buNone/>
            </a:pPr>
            <a:r>
              <a:rPr lang="en-IN" sz="1100"/>
              <a:t>    &lt;img src="html5.gif" alt="HTML5 Icon" width="128" height="128"&gt;</a:t>
            </a:r>
            <a:endParaRPr/>
          </a:p>
          <a:p>
            <a:pPr marL="88900" lvl="0" indent="0" algn="l" rtl="0">
              <a:lnSpc>
                <a:spcPct val="100000"/>
              </a:lnSpc>
              <a:spcBef>
                <a:spcPts val="440"/>
              </a:spcBef>
              <a:spcAft>
                <a:spcPts val="0"/>
              </a:spcAft>
              <a:buSzPts val="2200"/>
              <a:buNone/>
            </a:pPr>
            <a:r>
              <a:rPr lang="en-IN" sz="1100"/>
              <a:t>    &lt;p&gt;</a:t>
            </a:r>
            <a:endParaRPr/>
          </a:p>
          <a:p>
            <a:pPr marL="88900" lvl="0" indent="0" algn="l" rtl="0">
              <a:lnSpc>
                <a:spcPct val="100000"/>
              </a:lnSpc>
              <a:spcBef>
                <a:spcPts val="440"/>
              </a:spcBef>
              <a:spcAft>
                <a:spcPts val="0"/>
              </a:spcAft>
              <a:buSzPts val="2200"/>
              <a:buNone/>
            </a:pPr>
            <a:r>
              <a:rPr lang="en-IN" sz="1100"/>
              <a:t>        The second image uses the style attribute to set the width</a:t>
            </a:r>
            <a:endParaRPr/>
          </a:p>
          <a:p>
            <a:pPr marL="88900" lvl="0" indent="0" algn="l" rtl="0">
              <a:lnSpc>
                <a:spcPct val="100000"/>
              </a:lnSpc>
              <a:spcBef>
                <a:spcPts val="440"/>
              </a:spcBef>
              <a:spcAft>
                <a:spcPts val="0"/>
              </a:spcAft>
              <a:buSzPts val="2200"/>
              <a:buNone/>
            </a:pPr>
            <a:r>
              <a:rPr lang="en-IN" sz="1100"/>
              <a:t>        to 128 pixels, this will not be overridden by the style</a:t>
            </a:r>
            <a:endParaRPr/>
          </a:p>
          <a:p>
            <a:pPr marL="88900" lvl="0" indent="0" algn="l" rtl="0">
              <a:lnSpc>
                <a:spcPct val="100000"/>
              </a:lnSpc>
              <a:spcBef>
                <a:spcPts val="440"/>
              </a:spcBef>
              <a:spcAft>
                <a:spcPts val="0"/>
              </a:spcAft>
              <a:buSzPts val="2200"/>
              <a:buNone/>
            </a:pPr>
            <a:r>
              <a:rPr lang="en-IN" sz="1100"/>
              <a:t>        in the head section:</a:t>
            </a:r>
            <a:endParaRPr/>
          </a:p>
          <a:p>
            <a:pPr marL="88900" lvl="0" indent="0" algn="l" rtl="0">
              <a:lnSpc>
                <a:spcPct val="100000"/>
              </a:lnSpc>
              <a:spcBef>
                <a:spcPts val="440"/>
              </a:spcBef>
              <a:spcAft>
                <a:spcPts val="0"/>
              </a:spcAft>
              <a:buSzPts val="2200"/>
              <a:buNone/>
            </a:pPr>
            <a:r>
              <a:rPr lang="en-IN" sz="1100"/>
              <a:t>    &lt;/p&gt;</a:t>
            </a:r>
            <a:endParaRPr/>
          </a:p>
          <a:p>
            <a:pPr marL="88900" lvl="0" indent="0" algn="l" rtl="0">
              <a:lnSpc>
                <a:spcPct val="100000"/>
              </a:lnSpc>
              <a:spcBef>
                <a:spcPts val="440"/>
              </a:spcBef>
              <a:spcAft>
                <a:spcPts val="0"/>
              </a:spcAft>
              <a:buSzPts val="2200"/>
              <a:buNone/>
            </a:pPr>
            <a:endParaRPr sz="1100"/>
          </a:p>
          <a:p>
            <a:pPr marL="88900" lvl="0" indent="0" algn="l" rtl="0">
              <a:lnSpc>
                <a:spcPct val="100000"/>
              </a:lnSpc>
              <a:spcBef>
                <a:spcPts val="440"/>
              </a:spcBef>
              <a:spcAft>
                <a:spcPts val="0"/>
              </a:spcAft>
              <a:buSzPts val="2200"/>
              <a:buNone/>
            </a:pPr>
            <a:r>
              <a:rPr lang="en-IN" sz="1100"/>
              <a:t>    </a:t>
            </a:r>
            <a:endParaRPr sz="1100"/>
          </a:p>
        </p:txBody>
      </p:sp>
      <p:pic>
        <p:nvPicPr>
          <p:cNvPr id="657" name="Google Shape;657;p83"/>
          <p:cNvPicPr preferRelativeResize="0"/>
          <p:nvPr/>
        </p:nvPicPr>
        <p:blipFill rotWithShape="1">
          <a:blip r:embed="rId3">
            <a:alphaModFix/>
          </a:blip>
          <a:srcRect l="50616"/>
          <a:stretch/>
        </p:blipFill>
        <p:spPr>
          <a:xfrm>
            <a:off x="4719483" y="2938751"/>
            <a:ext cx="4336026" cy="3459411"/>
          </a:xfrm>
          <a:prstGeom prst="rect">
            <a:avLst/>
          </a:prstGeom>
          <a:noFill/>
          <a:ln>
            <a:noFill/>
          </a:ln>
        </p:spPr>
      </p:pic>
      <p:sp>
        <p:nvSpPr>
          <p:cNvPr id="658" name="Google Shape;658;p83"/>
          <p:cNvSpPr txBox="1"/>
          <p:nvPr/>
        </p:nvSpPr>
        <p:spPr>
          <a:xfrm>
            <a:off x="4414684" y="1081548"/>
            <a:ext cx="3913239" cy="1107996"/>
          </a:xfrm>
          <a:prstGeom prst="rect">
            <a:avLst/>
          </a:prstGeom>
          <a:noFill/>
          <a:ln>
            <a:noFill/>
          </a:ln>
        </p:spPr>
        <p:txBody>
          <a:bodyPr spcFirstLastPara="1" wrap="square" lIns="91425" tIns="45700" rIns="91425" bIns="45700" anchor="t" anchorCtr="0">
            <a:spAutoFit/>
          </a:bodyPr>
          <a:lstStyle/>
          <a:p>
            <a:pPr marL="88900" marR="0" lvl="0" indent="0" algn="l" rtl="0">
              <a:lnSpc>
                <a:spcPct val="100000"/>
              </a:lnSpc>
              <a:spcBef>
                <a:spcPts val="0"/>
              </a:spcBef>
              <a:spcAft>
                <a:spcPts val="0"/>
              </a:spcAft>
              <a:buClr>
                <a:srgbClr val="000000"/>
              </a:buClr>
              <a:buSzPts val="1100"/>
              <a:buFont typeface="Arial"/>
              <a:buNone/>
            </a:pPr>
            <a:r>
              <a:rPr lang="en-IN" sz="1100" b="0" i="0" u="none" strike="noStrike" cap="none">
                <a:solidFill>
                  <a:srgbClr val="000000"/>
                </a:solidFill>
                <a:latin typeface="Times New Roman"/>
                <a:ea typeface="Times New Roman"/>
                <a:cs typeface="Times New Roman"/>
                <a:sym typeface="Times New Roman"/>
              </a:rPr>
              <a:t>&lt;img src="html5.gif"</a:t>
            </a:r>
            <a:endParaRPr/>
          </a:p>
          <a:p>
            <a:pPr marL="88900" marR="0" lvl="0" indent="0" algn="l" rtl="0">
              <a:lnSpc>
                <a:spcPct val="100000"/>
              </a:lnSpc>
              <a:spcBef>
                <a:spcPts val="0"/>
              </a:spcBef>
              <a:spcAft>
                <a:spcPts val="0"/>
              </a:spcAft>
              <a:buClr>
                <a:srgbClr val="000000"/>
              </a:buClr>
              <a:buSzPts val="1100"/>
              <a:buFont typeface="Arial"/>
              <a:buNone/>
            </a:pPr>
            <a:r>
              <a:rPr lang="en-IN" sz="1100" b="0" i="0" u="none" strike="noStrike" cap="none">
                <a:solidFill>
                  <a:srgbClr val="000000"/>
                </a:solidFill>
                <a:latin typeface="Times New Roman"/>
                <a:ea typeface="Times New Roman"/>
                <a:cs typeface="Times New Roman"/>
                <a:sym typeface="Times New Roman"/>
              </a:rPr>
              <a:t>         alt="HTML5 Icon"</a:t>
            </a:r>
            <a:endParaRPr/>
          </a:p>
          <a:p>
            <a:pPr marL="88900" marR="0" lvl="0" indent="0" algn="l" rtl="0">
              <a:lnSpc>
                <a:spcPct val="100000"/>
              </a:lnSpc>
              <a:spcBef>
                <a:spcPts val="0"/>
              </a:spcBef>
              <a:spcAft>
                <a:spcPts val="0"/>
              </a:spcAft>
              <a:buClr>
                <a:srgbClr val="000000"/>
              </a:buClr>
              <a:buSzPts val="1100"/>
              <a:buFont typeface="Arial"/>
              <a:buNone/>
            </a:pPr>
            <a:r>
              <a:rPr lang="en-IN" sz="1100" b="0" i="0" u="none" strike="noStrike" cap="none">
                <a:solidFill>
                  <a:srgbClr val="000000"/>
                </a:solidFill>
                <a:latin typeface="Times New Roman"/>
                <a:ea typeface="Times New Roman"/>
                <a:cs typeface="Times New Roman"/>
                <a:sym typeface="Times New Roman"/>
              </a:rPr>
              <a:t>         style="width:128px;height:128px;"&gt;</a:t>
            </a:r>
            <a:endParaRPr/>
          </a:p>
          <a:p>
            <a:pPr marL="8890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Times New Roman"/>
              <a:ea typeface="Times New Roman"/>
              <a:cs typeface="Times New Roman"/>
              <a:sym typeface="Times New Roman"/>
            </a:endParaRPr>
          </a:p>
          <a:p>
            <a:pPr marL="88900" marR="0" lvl="0" indent="0" algn="l" rtl="0">
              <a:lnSpc>
                <a:spcPct val="100000"/>
              </a:lnSpc>
              <a:spcBef>
                <a:spcPts val="0"/>
              </a:spcBef>
              <a:spcAft>
                <a:spcPts val="0"/>
              </a:spcAft>
              <a:buClr>
                <a:srgbClr val="000000"/>
              </a:buClr>
              <a:buSzPts val="1100"/>
              <a:buFont typeface="Arial"/>
              <a:buNone/>
            </a:pPr>
            <a:r>
              <a:rPr lang="en-IN" sz="1100" b="0" i="0" u="none" strike="noStrike" cap="none">
                <a:solidFill>
                  <a:srgbClr val="000000"/>
                </a:solidFill>
                <a:latin typeface="Times New Roman"/>
                <a:ea typeface="Times New Roman"/>
                <a:cs typeface="Times New Roman"/>
                <a:sym typeface="Times New Roman"/>
              </a:rPr>
              <a:t>&lt;/body&gt;</a:t>
            </a:r>
            <a:endParaRPr/>
          </a:p>
          <a:p>
            <a:pPr marL="88900" marR="0" lvl="0" indent="0" algn="l" rtl="0">
              <a:lnSpc>
                <a:spcPct val="100000"/>
              </a:lnSpc>
              <a:spcBef>
                <a:spcPts val="0"/>
              </a:spcBef>
              <a:spcAft>
                <a:spcPts val="0"/>
              </a:spcAft>
              <a:buClr>
                <a:srgbClr val="000000"/>
              </a:buClr>
              <a:buSzPts val="1100"/>
              <a:buFont typeface="Arial"/>
              <a:buNone/>
            </a:pPr>
            <a:r>
              <a:rPr lang="en-IN" sz="1100" b="0" i="0" u="none" strike="noStrike" cap="none">
                <a:solidFill>
                  <a:srgbClr val="000000"/>
                </a:solidFill>
                <a:latin typeface="Times New Roman"/>
                <a:ea typeface="Times New Roman"/>
                <a:cs typeface="Times New Roman"/>
                <a:sym typeface="Times New Roman"/>
              </a:rPr>
              <a:t>&lt;/html&gt;</a:t>
            </a:r>
            <a:endParaRPr sz="1100" b="0" i="0" u="none" strike="noStrike" cap="none">
              <a:solidFill>
                <a:srgbClr val="000000"/>
              </a:solidFill>
              <a:latin typeface="Times New Roman"/>
              <a:ea typeface="Times New Roman"/>
              <a:cs typeface="Times New Roman"/>
              <a:sym typeface="Times New Roman"/>
            </a:endParaRPr>
          </a:p>
        </p:txBody>
      </p:sp>
      <p:sp>
        <p:nvSpPr>
          <p:cNvPr id="659" name="Google Shape;659;p83"/>
          <p:cNvSpPr txBox="1"/>
          <p:nvPr/>
        </p:nvSpPr>
        <p:spPr>
          <a:xfrm>
            <a:off x="4788309" y="2360660"/>
            <a:ext cx="1877961"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IN" sz="1800" b="1" i="0" u="none" strike="noStrike" cap="none">
                <a:solidFill>
                  <a:srgbClr val="000000"/>
                </a:solidFill>
                <a:latin typeface="Times New Roman"/>
                <a:ea typeface="Times New Roman"/>
                <a:cs typeface="Times New Roman"/>
                <a:sym typeface="Times New Roman"/>
              </a:rPr>
              <a:t>Output:</a:t>
            </a:r>
            <a:endParaRPr sz="1800" b="1" i="0" u="none" strike="noStrike" cap="none">
              <a:solidFill>
                <a:srgbClr val="000000"/>
              </a:solidFill>
              <a:latin typeface="Times New Roman"/>
              <a:ea typeface="Times New Roman"/>
              <a:cs typeface="Times New Roman"/>
              <a:sym typeface="Times New Roman"/>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663"/>
        <p:cNvGrpSpPr/>
        <p:nvPr/>
      </p:nvGrpSpPr>
      <p:grpSpPr>
        <a:xfrm>
          <a:off x="0" y="0"/>
          <a:ext cx="0" cy="0"/>
          <a:chOff x="0" y="0"/>
          <a:chExt cx="0" cy="0"/>
        </a:xfrm>
      </p:grpSpPr>
      <p:sp>
        <p:nvSpPr>
          <p:cNvPr id="664" name="Google Shape;664;p84"/>
          <p:cNvSpPr txBox="1">
            <a:spLocks noGrp="1"/>
          </p:cNvSpPr>
          <p:nvPr>
            <p:ph type="title"/>
          </p:nvPr>
        </p:nvSpPr>
        <p:spPr>
          <a:xfrm>
            <a:off x="0" y="0"/>
            <a:ext cx="6477000" cy="838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IN" b="1"/>
              <a:t>HTML Audio Tags</a:t>
            </a:r>
            <a:endParaRPr/>
          </a:p>
        </p:txBody>
      </p:sp>
      <p:sp>
        <p:nvSpPr>
          <p:cNvPr id="665" name="Google Shape;665;p84"/>
          <p:cNvSpPr txBox="1">
            <a:spLocks noGrp="1"/>
          </p:cNvSpPr>
          <p:nvPr>
            <p:ph type="body" idx="1"/>
          </p:nvPr>
        </p:nvSpPr>
        <p:spPr>
          <a:xfrm>
            <a:off x="457200" y="1371600"/>
            <a:ext cx="8229600" cy="4525963"/>
          </a:xfrm>
          <a:prstGeom prst="rect">
            <a:avLst/>
          </a:prstGeom>
          <a:noFill/>
          <a:ln>
            <a:noFill/>
          </a:ln>
        </p:spPr>
        <p:txBody>
          <a:bodyPr spcFirstLastPara="1" wrap="square" lIns="91425" tIns="45700" rIns="91425" bIns="45700" anchor="t" anchorCtr="0">
            <a:noAutofit/>
          </a:bodyPr>
          <a:lstStyle/>
          <a:p>
            <a:pPr marL="457200" lvl="0" indent="-368300" algn="l" rtl="0">
              <a:lnSpc>
                <a:spcPct val="100000"/>
              </a:lnSpc>
              <a:spcBef>
                <a:spcPts val="440"/>
              </a:spcBef>
              <a:spcAft>
                <a:spcPts val="0"/>
              </a:spcAft>
              <a:buSzPts val="2200"/>
              <a:buChar char="•"/>
            </a:pPr>
            <a:r>
              <a:rPr lang="en-IN" sz="2000"/>
              <a:t>The </a:t>
            </a:r>
            <a:r>
              <a:rPr lang="en-IN" sz="2000" b="1"/>
              <a:t>&lt;audio&gt;</a:t>
            </a:r>
            <a:r>
              <a:rPr lang="en-IN" sz="2000"/>
              <a:t> tag is used to </a:t>
            </a:r>
            <a:r>
              <a:rPr lang="en-IN" sz="2000" b="1"/>
              <a:t>embed audio files</a:t>
            </a:r>
            <a:r>
              <a:rPr lang="en-IN" sz="2000"/>
              <a:t> in a webpage. </a:t>
            </a:r>
            <a:endParaRPr/>
          </a:p>
          <a:p>
            <a:pPr marL="457200" lvl="0" indent="-368300" algn="l" rtl="0">
              <a:lnSpc>
                <a:spcPct val="100000"/>
              </a:lnSpc>
              <a:spcBef>
                <a:spcPts val="440"/>
              </a:spcBef>
              <a:spcAft>
                <a:spcPts val="0"/>
              </a:spcAft>
              <a:buSzPts val="2200"/>
              <a:buChar char="•"/>
            </a:pPr>
            <a:r>
              <a:rPr lang="en-IN" sz="2000"/>
              <a:t>It supports formats like </a:t>
            </a:r>
            <a:r>
              <a:rPr lang="en-IN" sz="2000" b="1"/>
              <a:t>MP3, WAV, and OGG</a:t>
            </a:r>
            <a:r>
              <a:rPr lang="en-IN" sz="2000"/>
              <a:t>. </a:t>
            </a:r>
            <a:endParaRPr/>
          </a:p>
          <a:p>
            <a:pPr marL="457200" lvl="0" indent="-368300" algn="l" rtl="0">
              <a:lnSpc>
                <a:spcPct val="100000"/>
              </a:lnSpc>
              <a:spcBef>
                <a:spcPts val="440"/>
              </a:spcBef>
              <a:spcAft>
                <a:spcPts val="0"/>
              </a:spcAft>
              <a:buSzPts val="2200"/>
              <a:buChar char="•"/>
            </a:pPr>
            <a:r>
              <a:rPr lang="en-IN" sz="2000"/>
              <a:t>Users can </a:t>
            </a:r>
            <a:r>
              <a:rPr lang="en-IN" sz="2000" b="1"/>
              <a:t>play, pause, and control</a:t>
            </a:r>
            <a:r>
              <a:rPr lang="en-IN" sz="2000"/>
              <a:t> the audio using the controls attribute. </a:t>
            </a:r>
            <a:endParaRPr/>
          </a:p>
          <a:p>
            <a:pPr marL="457200" lvl="0" indent="-368300" algn="l" rtl="0">
              <a:lnSpc>
                <a:spcPct val="100000"/>
              </a:lnSpc>
              <a:spcBef>
                <a:spcPts val="440"/>
              </a:spcBef>
              <a:spcAft>
                <a:spcPts val="0"/>
              </a:spcAft>
              <a:buSzPts val="2200"/>
              <a:buChar char="•"/>
            </a:pPr>
            <a:r>
              <a:rPr lang="en-IN" sz="2000"/>
              <a:t>Multiple audio sources can be provided using the </a:t>
            </a:r>
            <a:r>
              <a:rPr lang="en-IN" sz="2000" b="1"/>
              <a:t>&lt;source&gt;</a:t>
            </a:r>
            <a:r>
              <a:rPr lang="en-IN" sz="2000"/>
              <a:t> tag. </a:t>
            </a:r>
            <a:endParaRPr/>
          </a:p>
          <a:p>
            <a:pPr marL="457200" lvl="0" indent="-368300" algn="l" rtl="0">
              <a:lnSpc>
                <a:spcPct val="100000"/>
              </a:lnSpc>
              <a:spcBef>
                <a:spcPts val="440"/>
              </a:spcBef>
              <a:spcAft>
                <a:spcPts val="0"/>
              </a:spcAft>
              <a:buSzPts val="2200"/>
              <a:buChar char="•"/>
            </a:pPr>
            <a:r>
              <a:rPr lang="en-IN" sz="2000"/>
              <a:t>Browsers will play the </a:t>
            </a:r>
            <a:r>
              <a:rPr lang="en-IN" sz="2000" b="1"/>
              <a:t>first supported audio format</a:t>
            </a:r>
            <a:r>
              <a:rPr lang="en-IN" sz="2000"/>
              <a:t>.</a:t>
            </a:r>
            <a:endParaRPr/>
          </a:p>
          <a:p>
            <a:pPr marL="88900" lvl="0" indent="0" algn="l" rtl="0">
              <a:lnSpc>
                <a:spcPct val="100000"/>
              </a:lnSpc>
              <a:spcBef>
                <a:spcPts val="440"/>
              </a:spcBef>
              <a:spcAft>
                <a:spcPts val="0"/>
              </a:spcAft>
              <a:buSzPts val="2200"/>
              <a:buNone/>
            </a:pPr>
            <a:r>
              <a:rPr lang="en-IN" b="1"/>
              <a:t>Common Attributes</a:t>
            </a:r>
            <a:endParaRPr/>
          </a:p>
          <a:p>
            <a:pPr marL="457200" lvl="0" indent="-368300" algn="l" rtl="0">
              <a:lnSpc>
                <a:spcPct val="100000"/>
              </a:lnSpc>
              <a:spcBef>
                <a:spcPts val="440"/>
              </a:spcBef>
              <a:spcAft>
                <a:spcPts val="0"/>
              </a:spcAft>
              <a:buSzPts val="2200"/>
              <a:buChar char="•"/>
            </a:pPr>
            <a:r>
              <a:rPr lang="en-IN"/>
              <a:t>controls → Displays play/pause and volume controls. </a:t>
            </a:r>
            <a:endParaRPr/>
          </a:p>
          <a:p>
            <a:pPr marL="457200" lvl="0" indent="-368300" algn="l" rtl="0">
              <a:lnSpc>
                <a:spcPct val="100000"/>
              </a:lnSpc>
              <a:spcBef>
                <a:spcPts val="440"/>
              </a:spcBef>
              <a:spcAft>
                <a:spcPts val="0"/>
              </a:spcAft>
              <a:buSzPts val="2200"/>
              <a:buChar char="•"/>
            </a:pPr>
            <a:r>
              <a:rPr lang="en-IN"/>
              <a:t>autoplay → Plays audio automatically when the page loads. </a:t>
            </a:r>
            <a:endParaRPr/>
          </a:p>
          <a:p>
            <a:pPr marL="457200" lvl="0" indent="-368300" algn="l" rtl="0">
              <a:lnSpc>
                <a:spcPct val="100000"/>
              </a:lnSpc>
              <a:spcBef>
                <a:spcPts val="440"/>
              </a:spcBef>
              <a:spcAft>
                <a:spcPts val="0"/>
              </a:spcAft>
              <a:buSzPts val="2200"/>
              <a:buChar char="•"/>
            </a:pPr>
            <a:r>
              <a:rPr lang="en-IN"/>
              <a:t>loop → Repeats the audio continuously. </a:t>
            </a:r>
            <a:endParaRPr/>
          </a:p>
          <a:p>
            <a:pPr marL="457200" lvl="0" indent="-368300" algn="l" rtl="0">
              <a:lnSpc>
                <a:spcPct val="100000"/>
              </a:lnSpc>
              <a:spcBef>
                <a:spcPts val="440"/>
              </a:spcBef>
              <a:spcAft>
                <a:spcPts val="0"/>
              </a:spcAft>
              <a:buSzPts val="2200"/>
              <a:buChar char="•"/>
            </a:pPr>
            <a:r>
              <a:rPr lang="en-IN"/>
              <a:t>muted → Starts the audio in muted mode.</a:t>
            </a:r>
            <a:endParaRPr/>
          </a:p>
          <a:p>
            <a:pPr marL="88900" lvl="0" indent="0" algn="l" rtl="0">
              <a:lnSpc>
                <a:spcPct val="100000"/>
              </a:lnSpc>
              <a:spcBef>
                <a:spcPts val="440"/>
              </a:spcBef>
              <a:spcAft>
                <a:spcPts val="0"/>
              </a:spcAft>
              <a:buSzPts val="2200"/>
              <a:buNone/>
            </a:pPr>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669"/>
        <p:cNvGrpSpPr/>
        <p:nvPr/>
      </p:nvGrpSpPr>
      <p:grpSpPr>
        <a:xfrm>
          <a:off x="0" y="0"/>
          <a:ext cx="0" cy="0"/>
          <a:chOff x="0" y="0"/>
          <a:chExt cx="0" cy="0"/>
        </a:xfrm>
      </p:grpSpPr>
      <p:sp>
        <p:nvSpPr>
          <p:cNvPr id="670" name="Google Shape;670;p85"/>
          <p:cNvSpPr txBox="1">
            <a:spLocks noGrp="1"/>
          </p:cNvSpPr>
          <p:nvPr>
            <p:ph type="title"/>
          </p:nvPr>
        </p:nvSpPr>
        <p:spPr>
          <a:xfrm>
            <a:off x="0" y="0"/>
            <a:ext cx="6477000" cy="838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IN" b="1"/>
              <a:t>HTML Audio</a:t>
            </a:r>
            <a:endParaRPr/>
          </a:p>
        </p:txBody>
      </p:sp>
      <p:sp>
        <p:nvSpPr>
          <p:cNvPr id="671" name="Google Shape;671;p85"/>
          <p:cNvSpPr txBox="1">
            <a:spLocks noGrp="1"/>
          </p:cNvSpPr>
          <p:nvPr>
            <p:ph type="body" idx="1"/>
          </p:nvPr>
        </p:nvSpPr>
        <p:spPr>
          <a:xfrm>
            <a:off x="457200" y="1371600"/>
            <a:ext cx="8229600" cy="4812890"/>
          </a:xfrm>
          <a:prstGeom prst="rect">
            <a:avLst/>
          </a:prstGeom>
          <a:noFill/>
          <a:ln>
            <a:noFill/>
          </a:ln>
        </p:spPr>
        <p:txBody>
          <a:bodyPr spcFirstLastPara="1" wrap="square" lIns="91425" tIns="45700" rIns="91425" bIns="45700" anchor="t" anchorCtr="0">
            <a:noAutofit/>
          </a:bodyPr>
          <a:lstStyle/>
          <a:p>
            <a:pPr marL="88900" lvl="0" indent="0" algn="l" rtl="0">
              <a:lnSpc>
                <a:spcPct val="100000"/>
              </a:lnSpc>
              <a:spcBef>
                <a:spcPts val="440"/>
              </a:spcBef>
              <a:spcAft>
                <a:spcPts val="0"/>
              </a:spcAft>
              <a:buSzPts val="2200"/>
              <a:buNone/>
            </a:pPr>
            <a:r>
              <a:rPr lang="en-IN"/>
              <a:t>The HTML &lt;audio&gt; element is used to play an audio file on a web page.</a:t>
            </a:r>
            <a:endParaRPr/>
          </a:p>
          <a:p>
            <a:pPr marL="88900" lvl="0" indent="0" algn="l" rtl="0">
              <a:lnSpc>
                <a:spcPct val="100000"/>
              </a:lnSpc>
              <a:spcBef>
                <a:spcPts val="440"/>
              </a:spcBef>
              <a:spcAft>
                <a:spcPts val="0"/>
              </a:spcAft>
              <a:buSzPts val="2200"/>
              <a:buNone/>
            </a:pPr>
            <a:endParaRPr/>
          </a:p>
          <a:p>
            <a:pPr marL="88900" lvl="0" indent="0" algn="l" rtl="0">
              <a:lnSpc>
                <a:spcPct val="100000"/>
              </a:lnSpc>
              <a:spcBef>
                <a:spcPts val="440"/>
              </a:spcBef>
              <a:spcAft>
                <a:spcPts val="0"/>
              </a:spcAft>
              <a:buSzPts val="2200"/>
              <a:buNone/>
            </a:pPr>
            <a:r>
              <a:rPr lang="en-IN" b="1"/>
              <a:t>Example:</a:t>
            </a:r>
            <a:endParaRPr/>
          </a:p>
          <a:p>
            <a:pPr marL="88900" lvl="0" indent="0" algn="l" rtl="0">
              <a:lnSpc>
                <a:spcPct val="100000"/>
              </a:lnSpc>
              <a:spcBef>
                <a:spcPts val="440"/>
              </a:spcBef>
              <a:spcAft>
                <a:spcPts val="0"/>
              </a:spcAft>
              <a:buSzPts val="2200"/>
              <a:buNone/>
            </a:pPr>
            <a:r>
              <a:rPr lang="en-IN"/>
              <a:t>&lt;audio controls&gt;</a:t>
            </a:r>
            <a:br>
              <a:rPr lang="en-IN"/>
            </a:br>
            <a:r>
              <a:rPr lang="en-IN"/>
              <a:t>  &lt;source src="horse.ogg" type="audio/ogg"&gt;</a:t>
            </a:r>
            <a:br>
              <a:rPr lang="en-IN"/>
            </a:br>
            <a:r>
              <a:rPr lang="en-IN"/>
              <a:t>  &lt;source src="horse.mp3" type="audio/mpeg"&gt;</a:t>
            </a:r>
            <a:br>
              <a:rPr lang="en-IN"/>
            </a:br>
            <a:r>
              <a:rPr lang="en-IN"/>
              <a:t>Your browser does not support the audio element.</a:t>
            </a:r>
            <a:br>
              <a:rPr lang="en-IN"/>
            </a:br>
            <a:r>
              <a:rPr lang="en-IN"/>
              <a:t>&lt;/audio&gt;</a:t>
            </a:r>
            <a:endParaRPr/>
          </a:p>
          <a:p>
            <a:pPr marL="88900" lvl="0" indent="0" algn="l" rtl="0">
              <a:lnSpc>
                <a:spcPct val="100000"/>
              </a:lnSpc>
              <a:spcBef>
                <a:spcPts val="440"/>
              </a:spcBef>
              <a:spcAft>
                <a:spcPts val="0"/>
              </a:spcAft>
              <a:buSzPts val="2200"/>
              <a:buNone/>
            </a:pPr>
            <a:endParaRPr/>
          </a:p>
        </p:txBody>
      </p:sp>
      <p:pic>
        <p:nvPicPr>
          <p:cNvPr id="672" name="Google Shape;672;p85"/>
          <p:cNvPicPr preferRelativeResize="0"/>
          <p:nvPr/>
        </p:nvPicPr>
        <p:blipFill rotWithShape="1">
          <a:blip r:embed="rId3">
            <a:alphaModFix/>
          </a:blip>
          <a:srcRect/>
          <a:stretch/>
        </p:blipFill>
        <p:spPr>
          <a:xfrm>
            <a:off x="3421115" y="5533103"/>
            <a:ext cx="3055885" cy="800169"/>
          </a:xfrm>
          <a:prstGeom prst="rect">
            <a:avLst/>
          </a:prstGeom>
          <a:noFill/>
          <a:ln>
            <a:noFill/>
          </a:ln>
        </p:spPr>
      </p:pic>
      <p:sp>
        <p:nvSpPr>
          <p:cNvPr id="673" name="Google Shape;673;p85"/>
          <p:cNvSpPr txBox="1"/>
          <p:nvPr/>
        </p:nvSpPr>
        <p:spPr>
          <a:xfrm>
            <a:off x="3362632" y="4984955"/>
            <a:ext cx="2684207"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IN" sz="1800" b="1" i="0" u="none" strike="noStrike" cap="none">
                <a:solidFill>
                  <a:srgbClr val="000000"/>
                </a:solidFill>
                <a:latin typeface="Arial"/>
                <a:ea typeface="Arial"/>
                <a:cs typeface="Arial"/>
                <a:sym typeface="Arial"/>
              </a:rPr>
              <a:t>Output:</a:t>
            </a:r>
            <a:endParaRPr sz="1800" b="1" i="0" u="none" strike="noStrike" cap="none">
              <a:solidFill>
                <a:srgbClr val="000000"/>
              </a:solidFill>
              <a:latin typeface="Arial"/>
              <a:ea typeface="Arial"/>
              <a:cs typeface="Arial"/>
              <a:sym typeface="Arial"/>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677"/>
        <p:cNvGrpSpPr/>
        <p:nvPr/>
      </p:nvGrpSpPr>
      <p:grpSpPr>
        <a:xfrm>
          <a:off x="0" y="0"/>
          <a:ext cx="0" cy="0"/>
          <a:chOff x="0" y="0"/>
          <a:chExt cx="0" cy="0"/>
        </a:xfrm>
      </p:grpSpPr>
      <p:sp>
        <p:nvSpPr>
          <p:cNvPr id="678" name="Google Shape;678;p86"/>
          <p:cNvSpPr txBox="1">
            <a:spLocks noGrp="1"/>
          </p:cNvSpPr>
          <p:nvPr>
            <p:ph type="title"/>
          </p:nvPr>
        </p:nvSpPr>
        <p:spPr>
          <a:xfrm>
            <a:off x="0" y="0"/>
            <a:ext cx="6477000" cy="838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IN" b="1"/>
              <a:t>HTML Audio - How It Works</a:t>
            </a:r>
            <a:endParaRPr/>
          </a:p>
        </p:txBody>
      </p:sp>
      <p:sp>
        <p:nvSpPr>
          <p:cNvPr id="679" name="Google Shape;679;p86"/>
          <p:cNvSpPr txBox="1">
            <a:spLocks noGrp="1"/>
          </p:cNvSpPr>
          <p:nvPr>
            <p:ph type="body" idx="1"/>
          </p:nvPr>
        </p:nvSpPr>
        <p:spPr>
          <a:xfrm>
            <a:off x="457200" y="1371600"/>
            <a:ext cx="8229600" cy="4525963"/>
          </a:xfrm>
          <a:prstGeom prst="rect">
            <a:avLst/>
          </a:prstGeom>
          <a:noFill/>
          <a:ln>
            <a:noFill/>
          </a:ln>
        </p:spPr>
        <p:txBody>
          <a:bodyPr spcFirstLastPara="1" wrap="square" lIns="91425" tIns="45700" rIns="91425" bIns="45700" anchor="t" anchorCtr="0">
            <a:noAutofit/>
          </a:bodyPr>
          <a:lstStyle/>
          <a:p>
            <a:pPr marL="457200" lvl="0" indent="-368300" algn="l" rtl="0">
              <a:lnSpc>
                <a:spcPct val="100000"/>
              </a:lnSpc>
              <a:spcBef>
                <a:spcPts val="440"/>
              </a:spcBef>
              <a:spcAft>
                <a:spcPts val="0"/>
              </a:spcAft>
              <a:buClr>
                <a:schemeClr val="dk1"/>
              </a:buClr>
              <a:buSzPts val="2200"/>
              <a:buChar char="•"/>
            </a:pPr>
            <a:r>
              <a:rPr lang="en-IN"/>
              <a:t>The controls attribute adds audio controls, like play, pause, and volume.</a:t>
            </a:r>
            <a:endParaRPr/>
          </a:p>
          <a:p>
            <a:pPr marL="457200" lvl="0" indent="-368300" algn="l" rtl="0">
              <a:lnSpc>
                <a:spcPct val="100000"/>
              </a:lnSpc>
              <a:spcBef>
                <a:spcPts val="440"/>
              </a:spcBef>
              <a:spcAft>
                <a:spcPts val="0"/>
              </a:spcAft>
              <a:buClr>
                <a:schemeClr val="dk1"/>
              </a:buClr>
              <a:buSzPts val="2200"/>
              <a:buChar char="•"/>
            </a:pPr>
            <a:r>
              <a:rPr lang="en-IN"/>
              <a:t>The &lt;source&gt; element allows you to specify alternative audio files which the browser may choose from. The browser will use the first recognized format.</a:t>
            </a:r>
            <a:endParaRPr/>
          </a:p>
          <a:p>
            <a:pPr marL="457200" lvl="0" indent="-368300" algn="l" rtl="0">
              <a:lnSpc>
                <a:spcPct val="100000"/>
              </a:lnSpc>
              <a:spcBef>
                <a:spcPts val="440"/>
              </a:spcBef>
              <a:spcAft>
                <a:spcPts val="0"/>
              </a:spcAft>
              <a:buClr>
                <a:schemeClr val="dk1"/>
              </a:buClr>
              <a:buSzPts val="2200"/>
              <a:buChar char="•"/>
            </a:pPr>
            <a:r>
              <a:rPr lang="en-IN"/>
              <a:t>The text between the &lt;audio&gt; and &lt;/audio&gt; tags will only be displayed in browsers that do not support the &lt;audio&gt; element.</a:t>
            </a:r>
            <a:endParaRPr/>
          </a:p>
          <a:p>
            <a:pPr marL="88900" lvl="0" indent="0" algn="l" rtl="0">
              <a:lnSpc>
                <a:spcPct val="100000"/>
              </a:lnSpc>
              <a:spcBef>
                <a:spcPts val="440"/>
              </a:spcBef>
              <a:spcAft>
                <a:spcPts val="0"/>
              </a:spcAft>
              <a:buSzPts val="2200"/>
              <a:buNone/>
            </a:pPr>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Shape 683"/>
        <p:cNvGrpSpPr/>
        <p:nvPr/>
      </p:nvGrpSpPr>
      <p:grpSpPr>
        <a:xfrm>
          <a:off x="0" y="0"/>
          <a:ext cx="0" cy="0"/>
          <a:chOff x="0" y="0"/>
          <a:chExt cx="0" cy="0"/>
        </a:xfrm>
      </p:grpSpPr>
      <p:sp>
        <p:nvSpPr>
          <p:cNvPr id="684" name="Google Shape;684;p87"/>
          <p:cNvSpPr txBox="1">
            <a:spLocks noGrp="1"/>
          </p:cNvSpPr>
          <p:nvPr>
            <p:ph type="title"/>
          </p:nvPr>
        </p:nvSpPr>
        <p:spPr>
          <a:xfrm>
            <a:off x="0" y="0"/>
            <a:ext cx="6477000" cy="838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IN" b="1"/>
              <a:t>HTML Audio Formats</a:t>
            </a:r>
            <a:endParaRPr/>
          </a:p>
        </p:txBody>
      </p:sp>
      <p:graphicFrame>
        <p:nvGraphicFramePr>
          <p:cNvPr id="685" name="Google Shape;685;p87"/>
          <p:cNvGraphicFramePr/>
          <p:nvPr/>
        </p:nvGraphicFramePr>
        <p:xfrm>
          <a:off x="720624" y="2720181"/>
          <a:ext cx="7702800" cy="1828680"/>
        </p:xfrm>
        <a:graphic>
          <a:graphicData uri="http://schemas.openxmlformats.org/drawingml/2006/table">
            <a:tbl>
              <a:tblPr>
                <a:noFill/>
                <a:tableStyleId>{D8F4504F-589A-4DF1-8CD4-15B5E9E6C929}</a:tableStyleId>
              </a:tblPr>
              <a:tblGrid>
                <a:gridCol w="1925675">
                  <a:extLst>
                    <a:ext uri="{9D8B030D-6E8A-4147-A177-3AD203B41FA5}">
                      <a16:colId xmlns:a16="http://schemas.microsoft.com/office/drawing/2014/main" val="20000"/>
                    </a:ext>
                  </a:extLst>
                </a:gridCol>
                <a:gridCol w="1925675">
                  <a:extLst>
                    <a:ext uri="{9D8B030D-6E8A-4147-A177-3AD203B41FA5}">
                      <a16:colId xmlns:a16="http://schemas.microsoft.com/office/drawing/2014/main" val="20001"/>
                    </a:ext>
                  </a:extLst>
                </a:gridCol>
                <a:gridCol w="1925675">
                  <a:extLst>
                    <a:ext uri="{9D8B030D-6E8A-4147-A177-3AD203B41FA5}">
                      <a16:colId xmlns:a16="http://schemas.microsoft.com/office/drawing/2014/main" val="20002"/>
                    </a:ext>
                  </a:extLst>
                </a:gridCol>
                <a:gridCol w="1925775">
                  <a:extLst>
                    <a:ext uri="{9D8B030D-6E8A-4147-A177-3AD203B41FA5}">
                      <a16:colId xmlns:a16="http://schemas.microsoft.com/office/drawing/2014/main" val="20003"/>
                    </a:ext>
                  </a:extLst>
                </a:gridCol>
              </a:tblGrid>
              <a:tr h="152400">
                <a:tc>
                  <a:txBody>
                    <a:bodyPr/>
                    <a:lstStyle/>
                    <a:p>
                      <a:pPr marL="0" marR="0" lvl="0" indent="0" algn="l" rtl="0">
                        <a:lnSpc>
                          <a:spcPct val="100000"/>
                        </a:lnSpc>
                        <a:spcBef>
                          <a:spcPts val="0"/>
                        </a:spcBef>
                        <a:spcAft>
                          <a:spcPts val="0"/>
                        </a:spcAft>
                        <a:buClr>
                          <a:srgbClr val="000000"/>
                        </a:buClr>
                        <a:buSzPts val="1200"/>
                        <a:buFont typeface="Arial"/>
                        <a:buNone/>
                      </a:pPr>
                      <a:r>
                        <a:rPr lang="en-IN" sz="1200" b="0" i="0" u="none" strike="noStrike" cap="none">
                          <a:solidFill>
                            <a:srgbClr val="000000"/>
                          </a:solidFill>
                          <a:latin typeface="Quattrocento Sans"/>
                          <a:ea typeface="Quattrocento Sans"/>
                          <a:cs typeface="Quattrocento Sans"/>
                          <a:sym typeface="Quattrocento Sans"/>
                        </a:rPr>
                        <a:t>Browser</a:t>
                      </a:r>
                      <a:endParaRPr/>
                    </a:p>
                  </a:txBody>
                  <a:tcPr marL="121925" marR="60950" marT="60950" marB="60950">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n-IN" sz="1200" b="0" i="0" u="none" strike="noStrike" cap="none">
                          <a:solidFill>
                            <a:srgbClr val="000000"/>
                          </a:solidFill>
                          <a:latin typeface="Quattrocento Sans"/>
                          <a:ea typeface="Quattrocento Sans"/>
                          <a:cs typeface="Quattrocento Sans"/>
                          <a:sym typeface="Quattrocento Sans"/>
                        </a:rPr>
                        <a:t>MP3</a:t>
                      </a:r>
                      <a:endParaRPr/>
                    </a:p>
                  </a:txBody>
                  <a:tcPr marL="60950" marR="60950" marT="60950" marB="60950">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n-IN" sz="1200" b="0" i="0" u="none" strike="noStrike" cap="none">
                          <a:solidFill>
                            <a:srgbClr val="000000"/>
                          </a:solidFill>
                          <a:latin typeface="Quattrocento Sans"/>
                          <a:ea typeface="Quattrocento Sans"/>
                          <a:cs typeface="Quattrocento Sans"/>
                          <a:sym typeface="Quattrocento Sans"/>
                        </a:rPr>
                        <a:t>WAV</a:t>
                      </a:r>
                      <a:endParaRPr/>
                    </a:p>
                  </a:txBody>
                  <a:tcPr marL="60950" marR="60950" marT="60950" marB="60950">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n-IN" sz="1200" b="0" i="0" u="none" strike="noStrike" cap="none">
                          <a:solidFill>
                            <a:srgbClr val="000000"/>
                          </a:solidFill>
                          <a:latin typeface="Quattrocento Sans"/>
                          <a:ea typeface="Quattrocento Sans"/>
                          <a:cs typeface="Quattrocento Sans"/>
                          <a:sym typeface="Quattrocento Sans"/>
                        </a:rPr>
                        <a:t>OGG</a:t>
                      </a:r>
                      <a:endParaRPr/>
                    </a:p>
                  </a:txBody>
                  <a:tcPr marL="60950" marR="60950" marT="60950" marB="60950">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solidFill>
                      <a:srgbClr val="FFFFFF"/>
                    </a:solidFill>
                  </a:tcPr>
                </a:tc>
                <a:extLst>
                  <a:ext uri="{0D108BD9-81ED-4DB2-BD59-A6C34878D82A}">
                    <a16:rowId xmlns:a16="http://schemas.microsoft.com/office/drawing/2014/main" val="10000"/>
                  </a:ext>
                </a:extLst>
              </a:tr>
              <a:tr h="152400">
                <a:tc>
                  <a:txBody>
                    <a:bodyPr/>
                    <a:lstStyle/>
                    <a:p>
                      <a:pPr marL="0" marR="0" lvl="0" indent="0" algn="l" rtl="0">
                        <a:lnSpc>
                          <a:spcPct val="100000"/>
                        </a:lnSpc>
                        <a:spcBef>
                          <a:spcPts val="0"/>
                        </a:spcBef>
                        <a:spcAft>
                          <a:spcPts val="0"/>
                        </a:spcAft>
                        <a:buClr>
                          <a:srgbClr val="000000"/>
                        </a:buClr>
                        <a:buSzPts val="1200"/>
                        <a:buFont typeface="Arial"/>
                        <a:buNone/>
                      </a:pPr>
                      <a:r>
                        <a:rPr lang="en-IN" sz="1200" b="0" i="0" u="none" strike="noStrike" cap="none">
                          <a:solidFill>
                            <a:srgbClr val="000000"/>
                          </a:solidFill>
                          <a:latin typeface="Quattrocento Sans"/>
                          <a:ea typeface="Quattrocento Sans"/>
                          <a:cs typeface="Quattrocento Sans"/>
                          <a:sym typeface="Quattrocento Sans"/>
                        </a:rPr>
                        <a:t>Edge/IE</a:t>
                      </a:r>
                      <a:endParaRPr/>
                    </a:p>
                  </a:txBody>
                  <a:tcPr marL="121925" marR="60950" marT="60950" marB="60950">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solidFill>
                      <a:srgbClr val="EBEDEE"/>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n-IN" sz="1200" b="0" i="0" u="none" strike="noStrike" cap="none">
                          <a:solidFill>
                            <a:srgbClr val="000000"/>
                          </a:solidFill>
                          <a:latin typeface="Quattrocento Sans"/>
                          <a:ea typeface="Quattrocento Sans"/>
                          <a:cs typeface="Quattrocento Sans"/>
                          <a:sym typeface="Quattrocento Sans"/>
                        </a:rPr>
                        <a:t>YES</a:t>
                      </a:r>
                      <a:endParaRPr/>
                    </a:p>
                  </a:txBody>
                  <a:tcPr marL="60950" marR="60950" marT="60950" marB="60950">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solidFill>
                      <a:srgbClr val="EBEDEE"/>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n-IN" sz="1200" b="0" i="0" u="none" strike="noStrike" cap="none">
                          <a:solidFill>
                            <a:srgbClr val="000000"/>
                          </a:solidFill>
                          <a:latin typeface="Quattrocento Sans"/>
                          <a:ea typeface="Quattrocento Sans"/>
                          <a:cs typeface="Quattrocento Sans"/>
                          <a:sym typeface="Quattrocento Sans"/>
                        </a:rPr>
                        <a:t>YES*</a:t>
                      </a:r>
                      <a:endParaRPr/>
                    </a:p>
                  </a:txBody>
                  <a:tcPr marL="60950" marR="60950" marT="60950" marB="60950">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solidFill>
                      <a:srgbClr val="EBEDEE"/>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n-IN" sz="1200" b="0" i="0" u="none" strike="noStrike" cap="none">
                          <a:solidFill>
                            <a:srgbClr val="000000"/>
                          </a:solidFill>
                          <a:latin typeface="Quattrocento Sans"/>
                          <a:ea typeface="Quattrocento Sans"/>
                          <a:cs typeface="Quattrocento Sans"/>
                          <a:sym typeface="Quattrocento Sans"/>
                        </a:rPr>
                        <a:t>YES*</a:t>
                      </a:r>
                      <a:endParaRPr/>
                    </a:p>
                  </a:txBody>
                  <a:tcPr marL="60950" marR="60950" marT="60950" marB="60950">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solidFill>
                      <a:srgbClr val="EBEDEE"/>
                    </a:solidFill>
                  </a:tcPr>
                </a:tc>
                <a:extLst>
                  <a:ext uri="{0D108BD9-81ED-4DB2-BD59-A6C34878D82A}">
                    <a16:rowId xmlns:a16="http://schemas.microsoft.com/office/drawing/2014/main" val="10001"/>
                  </a:ext>
                </a:extLst>
              </a:tr>
              <a:tr h="152400">
                <a:tc>
                  <a:txBody>
                    <a:bodyPr/>
                    <a:lstStyle/>
                    <a:p>
                      <a:pPr marL="0" marR="0" lvl="0" indent="0" algn="l" rtl="0">
                        <a:lnSpc>
                          <a:spcPct val="100000"/>
                        </a:lnSpc>
                        <a:spcBef>
                          <a:spcPts val="0"/>
                        </a:spcBef>
                        <a:spcAft>
                          <a:spcPts val="0"/>
                        </a:spcAft>
                        <a:buClr>
                          <a:srgbClr val="000000"/>
                        </a:buClr>
                        <a:buSzPts val="1200"/>
                        <a:buFont typeface="Arial"/>
                        <a:buNone/>
                      </a:pPr>
                      <a:r>
                        <a:rPr lang="en-IN" sz="1200" b="0" i="0" u="none" strike="noStrike" cap="none">
                          <a:solidFill>
                            <a:srgbClr val="000000"/>
                          </a:solidFill>
                          <a:latin typeface="Quattrocento Sans"/>
                          <a:ea typeface="Quattrocento Sans"/>
                          <a:cs typeface="Quattrocento Sans"/>
                          <a:sym typeface="Quattrocento Sans"/>
                        </a:rPr>
                        <a:t>Chrome</a:t>
                      </a:r>
                      <a:endParaRPr/>
                    </a:p>
                  </a:txBody>
                  <a:tcPr marL="121925" marR="60950" marT="60950" marB="60950">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n-IN" sz="1200" b="0" i="0" u="none" strike="noStrike" cap="none">
                          <a:solidFill>
                            <a:srgbClr val="000000"/>
                          </a:solidFill>
                          <a:latin typeface="Quattrocento Sans"/>
                          <a:ea typeface="Quattrocento Sans"/>
                          <a:cs typeface="Quattrocento Sans"/>
                          <a:sym typeface="Quattrocento Sans"/>
                        </a:rPr>
                        <a:t>YES</a:t>
                      </a:r>
                      <a:endParaRPr/>
                    </a:p>
                  </a:txBody>
                  <a:tcPr marL="60950" marR="60950" marT="60950" marB="60950">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n-IN" sz="1200" b="0" i="0" u="none" strike="noStrike" cap="none">
                          <a:solidFill>
                            <a:srgbClr val="000000"/>
                          </a:solidFill>
                          <a:latin typeface="Quattrocento Sans"/>
                          <a:ea typeface="Quattrocento Sans"/>
                          <a:cs typeface="Quattrocento Sans"/>
                          <a:sym typeface="Quattrocento Sans"/>
                        </a:rPr>
                        <a:t>YES</a:t>
                      </a:r>
                      <a:endParaRPr/>
                    </a:p>
                  </a:txBody>
                  <a:tcPr marL="60950" marR="60950" marT="60950" marB="60950">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n-IN" sz="1200" b="0" i="0" u="none" strike="noStrike" cap="none">
                          <a:solidFill>
                            <a:srgbClr val="000000"/>
                          </a:solidFill>
                          <a:latin typeface="Quattrocento Sans"/>
                          <a:ea typeface="Quattrocento Sans"/>
                          <a:cs typeface="Quattrocento Sans"/>
                          <a:sym typeface="Quattrocento Sans"/>
                        </a:rPr>
                        <a:t>YES</a:t>
                      </a:r>
                      <a:endParaRPr/>
                    </a:p>
                  </a:txBody>
                  <a:tcPr marL="60950" marR="60950" marT="60950" marB="60950">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solidFill>
                      <a:srgbClr val="FFFFFF"/>
                    </a:solidFill>
                  </a:tcPr>
                </a:tc>
                <a:extLst>
                  <a:ext uri="{0D108BD9-81ED-4DB2-BD59-A6C34878D82A}">
                    <a16:rowId xmlns:a16="http://schemas.microsoft.com/office/drawing/2014/main" val="10002"/>
                  </a:ext>
                </a:extLst>
              </a:tr>
              <a:tr h="152400">
                <a:tc>
                  <a:txBody>
                    <a:bodyPr/>
                    <a:lstStyle/>
                    <a:p>
                      <a:pPr marL="0" marR="0" lvl="0" indent="0" algn="l" rtl="0">
                        <a:lnSpc>
                          <a:spcPct val="100000"/>
                        </a:lnSpc>
                        <a:spcBef>
                          <a:spcPts val="0"/>
                        </a:spcBef>
                        <a:spcAft>
                          <a:spcPts val="0"/>
                        </a:spcAft>
                        <a:buClr>
                          <a:srgbClr val="000000"/>
                        </a:buClr>
                        <a:buSzPts val="1200"/>
                        <a:buFont typeface="Arial"/>
                        <a:buNone/>
                      </a:pPr>
                      <a:r>
                        <a:rPr lang="en-IN" sz="1200" b="0" i="0" u="none" strike="noStrike" cap="none">
                          <a:solidFill>
                            <a:srgbClr val="000000"/>
                          </a:solidFill>
                          <a:latin typeface="Quattrocento Sans"/>
                          <a:ea typeface="Quattrocento Sans"/>
                          <a:cs typeface="Quattrocento Sans"/>
                          <a:sym typeface="Quattrocento Sans"/>
                        </a:rPr>
                        <a:t>Firefox</a:t>
                      </a:r>
                      <a:endParaRPr/>
                    </a:p>
                  </a:txBody>
                  <a:tcPr marL="121925" marR="60950" marT="60950" marB="60950">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solidFill>
                      <a:srgbClr val="EBEDEE"/>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n-IN" sz="1200" b="0" i="0" u="none" strike="noStrike" cap="none">
                          <a:solidFill>
                            <a:srgbClr val="000000"/>
                          </a:solidFill>
                          <a:latin typeface="Quattrocento Sans"/>
                          <a:ea typeface="Quattrocento Sans"/>
                          <a:cs typeface="Quattrocento Sans"/>
                          <a:sym typeface="Quattrocento Sans"/>
                        </a:rPr>
                        <a:t>YES</a:t>
                      </a:r>
                      <a:endParaRPr/>
                    </a:p>
                  </a:txBody>
                  <a:tcPr marL="60950" marR="60950" marT="60950" marB="60950">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solidFill>
                      <a:srgbClr val="EBEDEE"/>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n-IN" sz="1200" b="0" i="0" u="none" strike="noStrike" cap="none">
                          <a:solidFill>
                            <a:srgbClr val="000000"/>
                          </a:solidFill>
                          <a:latin typeface="Quattrocento Sans"/>
                          <a:ea typeface="Quattrocento Sans"/>
                          <a:cs typeface="Quattrocento Sans"/>
                          <a:sym typeface="Quattrocento Sans"/>
                        </a:rPr>
                        <a:t>YES</a:t>
                      </a:r>
                      <a:endParaRPr/>
                    </a:p>
                  </a:txBody>
                  <a:tcPr marL="60950" marR="60950" marT="60950" marB="60950">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solidFill>
                      <a:srgbClr val="EBEDEE"/>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n-IN" sz="1200" b="0" i="0" u="none" strike="noStrike" cap="none">
                          <a:solidFill>
                            <a:srgbClr val="000000"/>
                          </a:solidFill>
                          <a:latin typeface="Quattrocento Sans"/>
                          <a:ea typeface="Quattrocento Sans"/>
                          <a:cs typeface="Quattrocento Sans"/>
                          <a:sym typeface="Quattrocento Sans"/>
                        </a:rPr>
                        <a:t>YES</a:t>
                      </a:r>
                      <a:endParaRPr/>
                    </a:p>
                  </a:txBody>
                  <a:tcPr marL="60950" marR="60950" marT="60950" marB="60950">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solidFill>
                      <a:srgbClr val="EBEDEE"/>
                    </a:solidFill>
                  </a:tcPr>
                </a:tc>
                <a:extLst>
                  <a:ext uri="{0D108BD9-81ED-4DB2-BD59-A6C34878D82A}">
                    <a16:rowId xmlns:a16="http://schemas.microsoft.com/office/drawing/2014/main" val="10003"/>
                  </a:ext>
                </a:extLst>
              </a:tr>
              <a:tr h="152400">
                <a:tc>
                  <a:txBody>
                    <a:bodyPr/>
                    <a:lstStyle/>
                    <a:p>
                      <a:pPr marL="0" marR="0" lvl="0" indent="0" algn="l" rtl="0">
                        <a:lnSpc>
                          <a:spcPct val="100000"/>
                        </a:lnSpc>
                        <a:spcBef>
                          <a:spcPts val="0"/>
                        </a:spcBef>
                        <a:spcAft>
                          <a:spcPts val="0"/>
                        </a:spcAft>
                        <a:buClr>
                          <a:srgbClr val="000000"/>
                        </a:buClr>
                        <a:buSzPts val="1200"/>
                        <a:buFont typeface="Arial"/>
                        <a:buNone/>
                      </a:pPr>
                      <a:r>
                        <a:rPr lang="en-IN" sz="1200" b="0" i="0" u="none" strike="noStrike" cap="none">
                          <a:solidFill>
                            <a:srgbClr val="000000"/>
                          </a:solidFill>
                          <a:latin typeface="Quattrocento Sans"/>
                          <a:ea typeface="Quattrocento Sans"/>
                          <a:cs typeface="Quattrocento Sans"/>
                          <a:sym typeface="Quattrocento Sans"/>
                        </a:rPr>
                        <a:t>Safari</a:t>
                      </a:r>
                      <a:endParaRPr/>
                    </a:p>
                  </a:txBody>
                  <a:tcPr marL="121925" marR="60950" marT="60950" marB="60950">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n-IN" sz="1200" b="0" i="0" u="none" strike="noStrike" cap="none">
                          <a:solidFill>
                            <a:srgbClr val="000000"/>
                          </a:solidFill>
                          <a:latin typeface="Quattrocento Sans"/>
                          <a:ea typeface="Quattrocento Sans"/>
                          <a:cs typeface="Quattrocento Sans"/>
                          <a:sym typeface="Quattrocento Sans"/>
                        </a:rPr>
                        <a:t>YES</a:t>
                      </a:r>
                      <a:endParaRPr/>
                    </a:p>
                  </a:txBody>
                  <a:tcPr marL="60950" marR="60950" marT="60950" marB="60950">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n-IN" sz="1200" b="0" i="0" u="none" strike="noStrike" cap="none">
                          <a:solidFill>
                            <a:srgbClr val="000000"/>
                          </a:solidFill>
                          <a:latin typeface="Quattrocento Sans"/>
                          <a:ea typeface="Quattrocento Sans"/>
                          <a:cs typeface="Quattrocento Sans"/>
                          <a:sym typeface="Quattrocento Sans"/>
                        </a:rPr>
                        <a:t>YES</a:t>
                      </a:r>
                      <a:endParaRPr/>
                    </a:p>
                  </a:txBody>
                  <a:tcPr marL="60950" marR="60950" marT="60950" marB="60950">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n-IN" sz="1200" b="0" i="0" u="none" strike="noStrike" cap="none">
                          <a:solidFill>
                            <a:srgbClr val="000000"/>
                          </a:solidFill>
                          <a:latin typeface="Quattrocento Sans"/>
                          <a:ea typeface="Quattrocento Sans"/>
                          <a:cs typeface="Quattrocento Sans"/>
                          <a:sym typeface="Quattrocento Sans"/>
                        </a:rPr>
                        <a:t>NO</a:t>
                      </a:r>
                      <a:endParaRPr/>
                    </a:p>
                  </a:txBody>
                  <a:tcPr marL="60950" marR="60950" marT="60950" marB="60950">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solidFill>
                      <a:srgbClr val="FFFFFF"/>
                    </a:solidFill>
                  </a:tcPr>
                </a:tc>
                <a:extLst>
                  <a:ext uri="{0D108BD9-81ED-4DB2-BD59-A6C34878D82A}">
                    <a16:rowId xmlns:a16="http://schemas.microsoft.com/office/drawing/2014/main" val="10004"/>
                  </a:ext>
                </a:extLst>
              </a:tr>
              <a:tr h="152400">
                <a:tc>
                  <a:txBody>
                    <a:bodyPr/>
                    <a:lstStyle/>
                    <a:p>
                      <a:pPr marL="0" marR="0" lvl="0" indent="0" algn="l" rtl="0">
                        <a:lnSpc>
                          <a:spcPct val="100000"/>
                        </a:lnSpc>
                        <a:spcBef>
                          <a:spcPts val="0"/>
                        </a:spcBef>
                        <a:spcAft>
                          <a:spcPts val="0"/>
                        </a:spcAft>
                        <a:buClr>
                          <a:srgbClr val="000000"/>
                        </a:buClr>
                        <a:buSzPts val="1200"/>
                        <a:buFont typeface="Arial"/>
                        <a:buNone/>
                      </a:pPr>
                      <a:r>
                        <a:rPr lang="en-IN" sz="1200" b="0" i="0" u="none" strike="noStrike" cap="none">
                          <a:solidFill>
                            <a:srgbClr val="000000"/>
                          </a:solidFill>
                          <a:latin typeface="Quattrocento Sans"/>
                          <a:ea typeface="Quattrocento Sans"/>
                          <a:cs typeface="Quattrocento Sans"/>
                          <a:sym typeface="Quattrocento Sans"/>
                        </a:rPr>
                        <a:t>Opera</a:t>
                      </a:r>
                      <a:endParaRPr/>
                    </a:p>
                  </a:txBody>
                  <a:tcPr marL="121925" marR="60950" marT="60950" marB="60950">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DDDDDD"/>
                      </a:solidFill>
                      <a:prstDash val="solid"/>
                      <a:round/>
                      <a:headEnd type="none" w="sm" len="sm"/>
                      <a:tailEnd type="none" w="sm" len="sm"/>
                    </a:lnB>
                    <a:solidFill>
                      <a:srgbClr val="EBEDEE"/>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n-IN" sz="1200" b="0" i="0" u="none" strike="noStrike" cap="none">
                          <a:solidFill>
                            <a:srgbClr val="000000"/>
                          </a:solidFill>
                          <a:latin typeface="Quattrocento Sans"/>
                          <a:ea typeface="Quattrocento Sans"/>
                          <a:cs typeface="Quattrocento Sans"/>
                          <a:sym typeface="Quattrocento Sans"/>
                        </a:rPr>
                        <a:t>YES</a:t>
                      </a:r>
                      <a:endParaRPr/>
                    </a:p>
                  </a:txBody>
                  <a:tcPr marL="60950" marR="60950" marT="60950" marB="60950">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DDDDDD"/>
                      </a:solidFill>
                      <a:prstDash val="solid"/>
                      <a:round/>
                      <a:headEnd type="none" w="sm" len="sm"/>
                      <a:tailEnd type="none" w="sm" len="sm"/>
                    </a:lnB>
                    <a:solidFill>
                      <a:srgbClr val="EBEDEE"/>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n-IN" sz="1200" b="0" i="0" u="none" strike="noStrike" cap="none">
                          <a:solidFill>
                            <a:srgbClr val="000000"/>
                          </a:solidFill>
                          <a:latin typeface="Quattrocento Sans"/>
                          <a:ea typeface="Quattrocento Sans"/>
                          <a:cs typeface="Quattrocento Sans"/>
                          <a:sym typeface="Quattrocento Sans"/>
                        </a:rPr>
                        <a:t>YES</a:t>
                      </a:r>
                      <a:endParaRPr/>
                    </a:p>
                  </a:txBody>
                  <a:tcPr marL="60950" marR="60950" marT="60950" marB="60950">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DDDDDD"/>
                      </a:solidFill>
                      <a:prstDash val="solid"/>
                      <a:round/>
                      <a:headEnd type="none" w="sm" len="sm"/>
                      <a:tailEnd type="none" w="sm" len="sm"/>
                    </a:lnB>
                    <a:solidFill>
                      <a:srgbClr val="EBEDEE"/>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n-IN" sz="1200" b="0" i="0" u="none" strike="noStrike" cap="none">
                          <a:solidFill>
                            <a:srgbClr val="000000"/>
                          </a:solidFill>
                          <a:latin typeface="Quattrocento Sans"/>
                          <a:ea typeface="Quattrocento Sans"/>
                          <a:cs typeface="Quattrocento Sans"/>
                          <a:sym typeface="Quattrocento Sans"/>
                        </a:rPr>
                        <a:t>YES</a:t>
                      </a:r>
                      <a:endParaRPr/>
                    </a:p>
                  </a:txBody>
                  <a:tcPr marL="60950" marR="60950" marT="60950" marB="60950">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DDDDDD"/>
                      </a:solidFill>
                      <a:prstDash val="solid"/>
                      <a:round/>
                      <a:headEnd type="none" w="sm" len="sm"/>
                      <a:tailEnd type="none" w="sm" len="sm"/>
                    </a:lnB>
                    <a:solidFill>
                      <a:srgbClr val="EBEDEE"/>
                    </a:solidFill>
                  </a:tcPr>
                </a:tc>
                <a:extLst>
                  <a:ext uri="{0D108BD9-81ED-4DB2-BD59-A6C34878D82A}">
                    <a16:rowId xmlns:a16="http://schemas.microsoft.com/office/drawing/2014/main" val="10005"/>
                  </a:ext>
                </a:extLst>
              </a:tr>
            </a:tbl>
          </a:graphicData>
        </a:graphic>
      </p:graphicFrame>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Shape 689"/>
        <p:cNvGrpSpPr/>
        <p:nvPr/>
      </p:nvGrpSpPr>
      <p:grpSpPr>
        <a:xfrm>
          <a:off x="0" y="0"/>
          <a:ext cx="0" cy="0"/>
          <a:chOff x="0" y="0"/>
          <a:chExt cx="0" cy="0"/>
        </a:xfrm>
      </p:grpSpPr>
      <p:sp>
        <p:nvSpPr>
          <p:cNvPr id="690" name="Google Shape;690;p88"/>
          <p:cNvSpPr txBox="1">
            <a:spLocks noGrp="1"/>
          </p:cNvSpPr>
          <p:nvPr>
            <p:ph type="title"/>
          </p:nvPr>
        </p:nvSpPr>
        <p:spPr>
          <a:xfrm>
            <a:off x="0" y="0"/>
            <a:ext cx="6477000" cy="838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IN" b="1"/>
              <a:t>HTML Video Tags</a:t>
            </a:r>
            <a:endParaRPr/>
          </a:p>
        </p:txBody>
      </p:sp>
      <p:sp>
        <p:nvSpPr>
          <p:cNvPr id="691" name="Google Shape;691;p88"/>
          <p:cNvSpPr txBox="1">
            <a:spLocks noGrp="1"/>
          </p:cNvSpPr>
          <p:nvPr>
            <p:ph type="body" idx="1"/>
          </p:nvPr>
        </p:nvSpPr>
        <p:spPr>
          <a:xfrm>
            <a:off x="457200" y="1371600"/>
            <a:ext cx="8229600" cy="5019368"/>
          </a:xfrm>
          <a:prstGeom prst="rect">
            <a:avLst/>
          </a:prstGeom>
          <a:noFill/>
          <a:ln>
            <a:noFill/>
          </a:ln>
        </p:spPr>
        <p:txBody>
          <a:bodyPr spcFirstLastPara="1" wrap="square" lIns="91425" tIns="45700" rIns="91425" bIns="45700" anchor="t" anchorCtr="0">
            <a:noAutofit/>
          </a:bodyPr>
          <a:lstStyle/>
          <a:p>
            <a:pPr marL="457200" lvl="0" indent="-368300" algn="l" rtl="0">
              <a:lnSpc>
                <a:spcPct val="100000"/>
              </a:lnSpc>
              <a:spcBef>
                <a:spcPts val="440"/>
              </a:spcBef>
              <a:spcAft>
                <a:spcPts val="0"/>
              </a:spcAft>
              <a:buSzPts val="2200"/>
              <a:buChar char="•"/>
            </a:pPr>
            <a:r>
              <a:rPr lang="en-IN" sz="2000"/>
              <a:t>The </a:t>
            </a:r>
            <a:r>
              <a:rPr lang="en-IN" sz="2000" b="1"/>
              <a:t>&lt;video&gt;</a:t>
            </a:r>
            <a:r>
              <a:rPr lang="en-IN" sz="2000"/>
              <a:t> tag is used to </a:t>
            </a:r>
            <a:r>
              <a:rPr lang="en-IN" sz="2000" b="1"/>
              <a:t>embed videos</a:t>
            </a:r>
            <a:r>
              <a:rPr lang="en-IN" sz="2000"/>
              <a:t> in a webpage. </a:t>
            </a:r>
            <a:endParaRPr/>
          </a:p>
          <a:p>
            <a:pPr marL="457200" lvl="0" indent="-368300" algn="l" rtl="0">
              <a:lnSpc>
                <a:spcPct val="100000"/>
              </a:lnSpc>
              <a:spcBef>
                <a:spcPts val="440"/>
              </a:spcBef>
              <a:spcAft>
                <a:spcPts val="0"/>
              </a:spcAft>
              <a:buSzPts val="2200"/>
              <a:buChar char="•"/>
            </a:pPr>
            <a:r>
              <a:rPr lang="en-IN" sz="2000"/>
              <a:t>It supports formats like </a:t>
            </a:r>
            <a:r>
              <a:rPr lang="en-IN" sz="2000" b="1"/>
              <a:t>MP4, WebM, and OGG</a:t>
            </a:r>
            <a:r>
              <a:rPr lang="en-IN" sz="2000"/>
              <a:t>. </a:t>
            </a:r>
            <a:endParaRPr/>
          </a:p>
          <a:p>
            <a:pPr marL="457200" lvl="0" indent="-368300" algn="l" rtl="0">
              <a:lnSpc>
                <a:spcPct val="100000"/>
              </a:lnSpc>
              <a:spcBef>
                <a:spcPts val="440"/>
              </a:spcBef>
              <a:spcAft>
                <a:spcPts val="0"/>
              </a:spcAft>
              <a:buSzPts val="2200"/>
              <a:buChar char="•"/>
            </a:pPr>
            <a:r>
              <a:rPr lang="en-IN" sz="2000"/>
              <a:t>Users can </a:t>
            </a:r>
            <a:r>
              <a:rPr lang="en-IN" sz="2000" b="1"/>
              <a:t>play, pause, adjust volume, and view fullscreen</a:t>
            </a:r>
            <a:r>
              <a:rPr lang="en-IN" sz="2000"/>
              <a:t> using the controls attribute. </a:t>
            </a:r>
            <a:endParaRPr/>
          </a:p>
          <a:p>
            <a:pPr marL="457200" lvl="0" indent="-368300" algn="l" rtl="0">
              <a:lnSpc>
                <a:spcPct val="100000"/>
              </a:lnSpc>
              <a:spcBef>
                <a:spcPts val="440"/>
              </a:spcBef>
              <a:spcAft>
                <a:spcPts val="0"/>
              </a:spcAft>
              <a:buSzPts val="2200"/>
              <a:buChar char="•"/>
            </a:pPr>
            <a:r>
              <a:rPr lang="en-IN" sz="2000"/>
              <a:t>Multiple video sources can be added using the </a:t>
            </a:r>
            <a:r>
              <a:rPr lang="en-IN" sz="2000" b="1"/>
              <a:t>&lt;source&gt;</a:t>
            </a:r>
            <a:r>
              <a:rPr lang="en-IN" sz="2000"/>
              <a:t> tag. </a:t>
            </a:r>
            <a:endParaRPr/>
          </a:p>
          <a:p>
            <a:pPr marL="457200" lvl="0" indent="-368300" algn="l" rtl="0">
              <a:lnSpc>
                <a:spcPct val="100000"/>
              </a:lnSpc>
              <a:spcBef>
                <a:spcPts val="440"/>
              </a:spcBef>
              <a:spcAft>
                <a:spcPts val="0"/>
              </a:spcAft>
              <a:buSzPts val="2200"/>
              <a:buChar char="•"/>
            </a:pPr>
            <a:r>
              <a:rPr lang="en-IN" sz="2000"/>
              <a:t>Browsers play the </a:t>
            </a:r>
            <a:r>
              <a:rPr lang="en-IN" sz="2000" b="1"/>
              <a:t>first supported video format</a:t>
            </a:r>
            <a:r>
              <a:rPr lang="en-IN" sz="2000"/>
              <a:t>.</a:t>
            </a:r>
            <a:endParaRPr/>
          </a:p>
          <a:p>
            <a:pPr marL="88900" lvl="0" indent="0" algn="l" rtl="0">
              <a:lnSpc>
                <a:spcPct val="100000"/>
              </a:lnSpc>
              <a:spcBef>
                <a:spcPts val="440"/>
              </a:spcBef>
              <a:spcAft>
                <a:spcPts val="0"/>
              </a:spcAft>
              <a:buSzPts val="2200"/>
              <a:buNone/>
            </a:pPr>
            <a:r>
              <a:rPr lang="en-IN" b="1"/>
              <a:t>Common Attributes</a:t>
            </a:r>
            <a:endParaRPr/>
          </a:p>
          <a:p>
            <a:pPr marL="457200" lvl="0" indent="-368300" algn="l" rtl="0">
              <a:lnSpc>
                <a:spcPct val="100000"/>
              </a:lnSpc>
              <a:spcBef>
                <a:spcPts val="440"/>
              </a:spcBef>
              <a:spcAft>
                <a:spcPts val="0"/>
              </a:spcAft>
              <a:buSzPts val="2200"/>
              <a:buChar char="•"/>
            </a:pPr>
            <a:r>
              <a:rPr lang="en-IN"/>
              <a:t>controls → Displays video controls. </a:t>
            </a:r>
            <a:endParaRPr/>
          </a:p>
          <a:p>
            <a:pPr marL="457200" lvl="0" indent="-368300" algn="l" rtl="0">
              <a:lnSpc>
                <a:spcPct val="100000"/>
              </a:lnSpc>
              <a:spcBef>
                <a:spcPts val="440"/>
              </a:spcBef>
              <a:spcAft>
                <a:spcPts val="0"/>
              </a:spcAft>
              <a:buSzPts val="2200"/>
              <a:buChar char="•"/>
            </a:pPr>
            <a:r>
              <a:rPr lang="en-IN"/>
              <a:t>width and height → Set the video dimensions. </a:t>
            </a:r>
            <a:endParaRPr/>
          </a:p>
          <a:p>
            <a:pPr marL="457200" lvl="0" indent="-368300" algn="l" rtl="0">
              <a:lnSpc>
                <a:spcPct val="100000"/>
              </a:lnSpc>
              <a:spcBef>
                <a:spcPts val="440"/>
              </a:spcBef>
              <a:spcAft>
                <a:spcPts val="0"/>
              </a:spcAft>
              <a:buSzPts val="2200"/>
              <a:buChar char="•"/>
            </a:pPr>
            <a:r>
              <a:rPr lang="en-IN"/>
              <a:t>autoplay → Plays the video automatically. </a:t>
            </a:r>
            <a:endParaRPr/>
          </a:p>
          <a:p>
            <a:pPr marL="457200" lvl="0" indent="-368300" algn="l" rtl="0">
              <a:lnSpc>
                <a:spcPct val="100000"/>
              </a:lnSpc>
              <a:spcBef>
                <a:spcPts val="440"/>
              </a:spcBef>
              <a:spcAft>
                <a:spcPts val="0"/>
              </a:spcAft>
              <a:buSzPts val="2200"/>
              <a:buChar char="•"/>
            </a:pPr>
            <a:r>
              <a:rPr lang="en-IN"/>
              <a:t>loop → Repeats the video continuously. </a:t>
            </a:r>
            <a:endParaRPr/>
          </a:p>
          <a:p>
            <a:pPr marL="457200" lvl="0" indent="-368300" algn="l" rtl="0">
              <a:lnSpc>
                <a:spcPct val="100000"/>
              </a:lnSpc>
              <a:spcBef>
                <a:spcPts val="440"/>
              </a:spcBef>
              <a:spcAft>
                <a:spcPts val="0"/>
              </a:spcAft>
              <a:buSzPts val="2200"/>
              <a:buChar char="•"/>
            </a:pPr>
            <a:r>
              <a:rPr lang="en-IN"/>
              <a:t>muted → Starts the video without sound. </a:t>
            </a:r>
            <a:endParaRPr/>
          </a:p>
          <a:p>
            <a:pPr marL="457200" lvl="0" indent="-368300" algn="l" rtl="0">
              <a:lnSpc>
                <a:spcPct val="100000"/>
              </a:lnSpc>
              <a:spcBef>
                <a:spcPts val="440"/>
              </a:spcBef>
              <a:spcAft>
                <a:spcPts val="0"/>
              </a:spcAft>
              <a:buSzPts val="2200"/>
              <a:buChar char="•"/>
            </a:pPr>
            <a:r>
              <a:rPr lang="en-IN"/>
              <a:t>poster → Displays an image before the video starts playing.</a:t>
            </a:r>
            <a:endParaRPr/>
          </a:p>
          <a:p>
            <a:pPr marL="88900" lvl="0" indent="0" algn="l" rtl="0">
              <a:lnSpc>
                <a:spcPct val="100000"/>
              </a:lnSpc>
              <a:spcBef>
                <a:spcPts val="440"/>
              </a:spcBef>
              <a:spcAft>
                <a:spcPts val="0"/>
              </a:spcAft>
              <a:buSzPts val="2200"/>
              <a:buNone/>
            </a:pPr>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Shape 695"/>
        <p:cNvGrpSpPr/>
        <p:nvPr/>
      </p:nvGrpSpPr>
      <p:grpSpPr>
        <a:xfrm>
          <a:off x="0" y="0"/>
          <a:ext cx="0" cy="0"/>
          <a:chOff x="0" y="0"/>
          <a:chExt cx="0" cy="0"/>
        </a:xfrm>
      </p:grpSpPr>
      <p:sp>
        <p:nvSpPr>
          <p:cNvPr id="696" name="Google Shape;696;p89"/>
          <p:cNvSpPr txBox="1">
            <a:spLocks noGrp="1"/>
          </p:cNvSpPr>
          <p:nvPr>
            <p:ph type="title"/>
          </p:nvPr>
        </p:nvSpPr>
        <p:spPr>
          <a:xfrm>
            <a:off x="0" y="0"/>
            <a:ext cx="6477000" cy="838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IN" b="1"/>
              <a:t>How it Works</a:t>
            </a:r>
            <a:endParaRPr/>
          </a:p>
        </p:txBody>
      </p:sp>
      <p:sp>
        <p:nvSpPr>
          <p:cNvPr id="697" name="Google Shape;697;p89"/>
          <p:cNvSpPr txBox="1"/>
          <p:nvPr/>
        </p:nvSpPr>
        <p:spPr>
          <a:xfrm>
            <a:off x="344129" y="1189703"/>
            <a:ext cx="8278761" cy="4708981"/>
          </a:xfrm>
          <a:prstGeom prst="rect">
            <a:avLst/>
          </a:prstGeom>
          <a:noFill/>
          <a:ln>
            <a:noFill/>
          </a:ln>
        </p:spPr>
        <p:txBody>
          <a:bodyPr spcFirstLastPara="1" wrap="square" lIns="91425" tIns="45700" rIns="91425" bIns="45700" anchor="t" anchorCtr="0">
            <a:spAutoFit/>
          </a:bodyPr>
          <a:lstStyle/>
          <a:p>
            <a:pPr marL="342900" marR="0" lvl="0" indent="-342900" algn="just" rtl="0">
              <a:lnSpc>
                <a:spcPct val="100000"/>
              </a:lnSpc>
              <a:spcBef>
                <a:spcPts val="0"/>
              </a:spcBef>
              <a:spcAft>
                <a:spcPts val="0"/>
              </a:spcAft>
              <a:buClr>
                <a:srgbClr val="000000"/>
              </a:buClr>
              <a:buSzPts val="2000"/>
              <a:buFont typeface="Arial"/>
              <a:buChar char="•"/>
            </a:pPr>
            <a:r>
              <a:rPr lang="en-IN" sz="2000" b="0" i="0" u="none" strike="noStrike" cap="none">
                <a:solidFill>
                  <a:srgbClr val="000000"/>
                </a:solidFill>
                <a:latin typeface="Times New Roman"/>
                <a:ea typeface="Times New Roman"/>
                <a:cs typeface="Times New Roman"/>
                <a:sym typeface="Times New Roman"/>
              </a:rPr>
              <a:t>The </a:t>
            </a:r>
            <a:r>
              <a:rPr lang="en-IN" sz="2000" b="1" i="0" u="none" strike="noStrike" cap="none">
                <a:solidFill>
                  <a:srgbClr val="000000"/>
                </a:solidFill>
                <a:latin typeface="Times New Roman"/>
                <a:ea typeface="Times New Roman"/>
                <a:cs typeface="Times New Roman"/>
                <a:sym typeface="Times New Roman"/>
              </a:rPr>
              <a:t>controls</a:t>
            </a:r>
            <a:r>
              <a:rPr lang="en-IN" sz="2000" b="0" i="0" u="none" strike="noStrike" cap="none">
                <a:solidFill>
                  <a:srgbClr val="000000"/>
                </a:solidFill>
                <a:latin typeface="Times New Roman"/>
                <a:ea typeface="Times New Roman"/>
                <a:cs typeface="Times New Roman"/>
                <a:sym typeface="Times New Roman"/>
              </a:rPr>
              <a:t> attribute displays video controls such as: </a:t>
            </a:r>
            <a:endParaRPr/>
          </a:p>
          <a:p>
            <a:pPr marL="457200" marR="0" lvl="1" indent="-457200" algn="just" rtl="0">
              <a:lnSpc>
                <a:spcPct val="100000"/>
              </a:lnSpc>
              <a:spcBef>
                <a:spcPts val="0"/>
              </a:spcBef>
              <a:spcAft>
                <a:spcPts val="0"/>
              </a:spcAft>
              <a:buClr>
                <a:srgbClr val="000000"/>
              </a:buClr>
              <a:buSzPts val="2000"/>
              <a:buFont typeface="Arial"/>
              <a:buAutoNum type="arabicPeriod"/>
            </a:pPr>
            <a:r>
              <a:rPr lang="en-IN" sz="2000" b="0" i="0" u="none" strike="noStrike" cap="none">
                <a:solidFill>
                  <a:srgbClr val="000000"/>
                </a:solidFill>
                <a:latin typeface="Times New Roman"/>
                <a:ea typeface="Times New Roman"/>
                <a:cs typeface="Times New Roman"/>
                <a:sym typeface="Times New Roman"/>
              </a:rPr>
              <a:t>Play </a:t>
            </a:r>
            <a:endParaRPr/>
          </a:p>
          <a:p>
            <a:pPr marL="457200" marR="0" lvl="1" indent="-457200" algn="just" rtl="0">
              <a:lnSpc>
                <a:spcPct val="100000"/>
              </a:lnSpc>
              <a:spcBef>
                <a:spcPts val="0"/>
              </a:spcBef>
              <a:spcAft>
                <a:spcPts val="0"/>
              </a:spcAft>
              <a:buClr>
                <a:srgbClr val="000000"/>
              </a:buClr>
              <a:buSzPts val="2000"/>
              <a:buFont typeface="Arial"/>
              <a:buAutoNum type="arabicPeriod"/>
            </a:pPr>
            <a:r>
              <a:rPr lang="en-IN" sz="2000" b="0" i="0" u="none" strike="noStrike" cap="none">
                <a:solidFill>
                  <a:srgbClr val="000000"/>
                </a:solidFill>
                <a:latin typeface="Times New Roman"/>
                <a:ea typeface="Times New Roman"/>
                <a:cs typeface="Times New Roman"/>
                <a:sym typeface="Times New Roman"/>
              </a:rPr>
              <a:t>Pause </a:t>
            </a:r>
            <a:endParaRPr/>
          </a:p>
          <a:p>
            <a:pPr marL="457200" marR="0" lvl="1" indent="-457200" algn="just" rtl="0">
              <a:lnSpc>
                <a:spcPct val="100000"/>
              </a:lnSpc>
              <a:spcBef>
                <a:spcPts val="0"/>
              </a:spcBef>
              <a:spcAft>
                <a:spcPts val="0"/>
              </a:spcAft>
              <a:buClr>
                <a:srgbClr val="000000"/>
              </a:buClr>
              <a:buSzPts val="2000"/>
              <a:buFont typeface="Arial"/>
              <a:buAutoNum type="arabicPeriod"/>
            </a:pPr>
            <a:r>
              <a:rPr lang="en-IN" sz="2000" b="0" i="0" u="none" strike="noStrike" cap="none">
                <a:solidFill>
                  <a:srgbClr val="000000"/>
                </a:solidFill>
                <a:latin typeface="Times New Roman"/>
                <a:ea typeface="Times New Roman"/>
                <a:cs typeface="Times New Roman"/>
                <a:sym typeface="Times New Roman"/>
              </a:rPr>
              <a:t>Volume </a:t>
            </a:r>
            <a:endParaRPr/>
          </a:p>
          <a:p>
            <a:pPr marL="457200" marR="0" lvl="1" indent="-457200" algn="just" rtl="0">
              <a:lnSpc>
                <a:spcPct val="100000"/>
              </a:lnSpc>
              <a:spcBef>
                <a:spcPts val="0"/>
              </a:spcBef>
              <a:spcAft>
                <a:spcPts val="0"/>
              </a:spcAft>
              <a:buClr>
                <a:srgbClr val="000000"/>
              </a:buClr>
              <a:buSzPts val="2000"/>
              <a:buFont typeface="Arial"/>
              <a:buAutoNum type="arabicPeriod"/>
            </a:pPr>
            <a:r>
              <a:rPr lang="en-IN" sz="2000" b="0" i="0" u="none" strike="noStrike" cap="none">
                <a:solidFill>
                  <a:srgbClr val="000000"/>
                </a:solidFill>
                <a:latin typeface="Times New Roman"/>
                <a:ea typeface="Times New Roman"/>
                <a:cs typeface="Times New Roman"/>
                <a:sym typeface="Times New Roman"/>
              </a:rPr>
              <a:t>Fullscreen </a:t>
            </a:r>
            <a:endParaRPr/>
          </a:p>
          <a:p>
            <a:pPr marL="0" marR="0" lvl="1" indent="0" algn="just" rtl="0">
              <a:lnSpc>
                <a:spcPct val="100000"/>
              </a:lnSpc>
              <a:spcBef>
                <a:spcPts val="0"/>
              </a:spcBef>
              <a:spcAft>
                <a:spcPts val="0"/>
              </a:spcAft>
              <a:buNone/>
            </a:pPr>
            <a:endParaRPr sz="2000" b="0" i="0" u="none" strike="noStrike" cap="none">
              <a:solidFill>
                <a:srgbClr val="000000"/>
              </a:solidFill>
              <a:latin typeface="Times New Roman"/>
              <a:ea typeface="Times New Roman"/>
              <a:cs typeface="Times New Roman"/>
              <a:sym typeface="Times New Roman"/>
            </a:endParaRPr>
          </a:p>
          <a:p>
            <a:pPr marL="342900" marR="0" lvl="0" indent="-342900" algn="just" rtl="0">
              <a:lnSpc>
                <a:spcPct val="100000"/>
              </a:lnSpc>
              <a:spcBef>
                <a:spcPts val="0"/>
              </a:spcBef>
              <a:spcAft>
                <a:spcPts val="0"/>
              </a:spcAft>
              <a:buClr>
                <a:srgbClr val="000000"/>
              </a:buClr>
              <a:buSzPts val="2000"/>
              <a:buFont typeface="Arial"/>
              <a:buChar char="•"/>
            </a:pPr>
            <a:r>
              <a:rPr lang="en-IN" sz="2000" b="0" i="0" u="none" strike="noStrike" cap="none">
                <a:solidFill>
                  <a:srgbClr val="000000"/>
                </a:solidFill>
                <a:latin typeface="Times New Roman"/>
                <a:ea typeface="Times New Roman"/>
                <a:cs typeface="Times New Roman"/>
                <a:sym typeface="Times New Roman"/>
              </a:rPr>
              <a:t>It is recommended to specify the </a:t>
            </a:r>
            <a:r>
              <a:rPr lang="en-IN" sz="2000" b="1" i="0" u="none" strike="noStrike" cap="none">
                <a:solidFill>
                  <a:srgbClr val="000000"/>
                </a:solidFill>
                <a:latin typeface="Times New Roman"/>
                <a:ea typeface="Times New Roman"/>
                <a:cs typeface="Times New Roman"/>
                <a:sym typeface="Times New Roman"/>
              </a:rPr>
              <a:t>width</a:t>
            </a:r>
            <a:r>
              <a:rPr lang="en-IN" sz="2000" b="0" i="0" u="none" strike="noStrike" cap="none">
                <a:solidFill>
                  <a:srgbClr val="000000"/>
                </a:solidFill>
                <a:latin typeface="Times New Roman"/>
                <a:ea typeface="Times New Roman"/>
                <a:cs typeface="Times New Roman"/>
                <a:sym typeface="Times New Roman"/>
              </a:rPr>
              <a:t> and </a:t>
            </a:r>
            <a:r>
              <a:rPr lang="en-IN" sz="2000" b="1" i="0" u="none" strike="noStrike" cap="none">
                <a:solidFill>
                  <a:srgbClr val="000000"/>
                </a:solidFill>
                <a:latin typeface="Times New Roman"/>
                <a:ea typeface="Times New Roman"/>
                <a:cs typeface="Times New Roman"/>
                <a:sym typeface="Times New Roman"/>
              </a:rPr>
              <a:t>height</a:t>
            </a:r>
            <a:r>
              <a:rPr lang="en-IN" sz="2000" b="0" i="0" u="none" strike="noStrike" cap="none">
                <a:solidFill>
                  <a:srgbClr val="000000"/>
                </a:solidFill>
                <a:latin typeface="Times New Roman"/>
                <a:ea typeface="Times New Roman"/>
                <a:cs typeface="Times New Roman"/>
                <a:sym typeface="Times New Roman"/>
              </a:rPr>
              <a:t> attributes. </a:t>
            </a:r>
            <a:endParaRPr/>
          </a:p>
          <a:p>
            <a:pPr marL="0" marR="0" lvl="0" indent="0" algn="just" rtl="0">
              <a:lnSpc>
                <a:spcPct val="100000"/>
              </a:lnSpc>
              <a:spcBef>
                <a:spcPts val="0"/>
              </a:spcBef>
              <a:spcAft>
                <a:spcPts val="0"/>
              </a:spcAft>
              <a:buNone/>
            </a:pPr>
            <a:r>
              <a:rPr lang="en-IN" sz="2000" b="0" i="0" u="none" strike="noStrike" cap="none">
                <a:solidFill>
                  <a:srgbClr val="000000"/>
                </a:solidFill>
                <a:latin typeface="Times New Roman"/>
                <a:ea typeface="Times New Roman"/>
                <a:cs typeface="Times New Roman"/>
                <a:sym typeface="Times New Roman"/>
              </a:rPr>
              <a:t>Setting width and height prevents the webpage from </a:t>
            </a:r>
            <a:r>
              <a:rPr lang="en-IN" sz="2000" b="1" i="0" u="none" strike="noStrike" cap="none">
                <a:solidFill>
                  <a:srgbClr val="000000"/>
                </a:solidFill>
                <a:latin typeface="Times New Roman"/>
                <a:ea typeface="Times New Roman"/>
                <a:cs typeface="Times New Roman"/>
                <a:sym typeface="Times New Roman"/>
              </a:rPr>
              <a:t>flickering</a:t>
            </a:r>
            <a:r>
              <a:rPr lang="en-IN" sz="2000" b="0" i="0" u="none" strike="noStrike" cap="none">
                <a:solidFill>
                  <a:srgbClr val="000000"/>
                </a:solidFill>
                <a:latin typeface="Times New Roman"/>
                <a:ea typeface="Times New Roman"/>
                <a:cs typeface="Times New Roman"/>
                <a:sym typeface="Times New Roman"/>
              </a:rPr>
              <a:t> while the video loads. </a:t>
            </a:r>
            <a:endParaRPr/>
          </a:p>
          <a:p>
            <a:pPr marL="0" marR="0" lvl="0" indent="0" algn="just" rtl="0">
              <a:lnSpc>
                <a:spcPct val="100000"/>
              </a:lnSpc>
              <a:spcBef>
                <a:spcPts val="0"/>
              </a:spcBef>
              <a:spcAft>
                <a:spcPts val="0"/>
              </a:spcAft>
              <a:buNone/>
            </a:pPr>
            <a:endParaRPr sz="2000" b="0" i="0" u="none" strike="noStrike" cap="none">
              <a:solidFill>
                <a:srgbClr val="000000"/>
              </a:solidFill>
              <a:latin typeface="Times New Roman"/>
              <a:ea typeface="Times New Roman"/>
              <a:cs typeface="Times New Roman"/>
              <a:sym typeface="Times New Roman"/>
            </a:endParaRPr>
          </a:p>
          <a:p>
            <a:pPr marL="342900" marR="0" lvl="0" indent="-342900" algn="just" rtl="0">
              <a:lnSpc>
                <a:spcPct val="100000"/>
              </a:lnSpc>
              <a:spcBef>
                <a:spcPts val="0"/>
              </a:spcBef>
              <a:spcAft>
                <a:spcPts val="0"/>
              </a:spcAft>
              <a:buClr>
                <a:srgbClr val="000000"/>
              </a:buClr>
              <a:buSzPts val="2000"/>
              <a:buFont typeface="Arial"/>
              <a:buChar char="•"/>
            </a:pPr>
            <a:r>
              <a:rPr lang="en-IN" sz="2000" b="0" i="0" u="none" strike="noStrike" cap="none">
                <a:solidFill>
                  <a:srgbClr val="000000"/>
                </a:solidFill>
                <a:latin typeface="Times New Roman"/>
                <a:ea typeface="Times New Roman"/>
                <a:cs typeface="Times New Roman"/>
                <a:sym typeface="Times New Roman"/>
              </a:rPr>
              <a:t>The </a:t>
            </a:r>
            <a:r>
              <a:rPr lang="en-IN" sz="2000" b="1" i="0" u="none" strike="noStrike" cap="none">
                <a:solidFill>
                  <a:srgbClr val="000000"/>
                </a:solidFill>
                <a:latin typeface="Times New Roman"/>
                <a:ea typeface="Times New Roman"/>
                <a:cs typeface="Times New Roman"/>
                <a:sym typeface="Times New Roman"/>
              </a:rPr>
              <a:t>&lt;source&gt;</a:t>
            </a:r>
            <a:r>
              <a:rPr lang="en-IN" sz="2000" b="0" i="0" u="none" strike="noStrike" cap="none">
                <a:solidFill>
                  <a:srgbClr val="000000"/>
                </a:solidFill>
                <a:latin typeface="Times New Roman"/>
                <a:ea typeface="Times New Roman"/>
                <a:cs typeface="Times New Roman"/>
                <a:sym typeface="Times New Roman"/>
              </a:rPr>
              <a:t> element is used to specify </a:t>
            </a:r>
            <a:r>
              <a:rPr lang="en-IN" sz="2000" b="1" i="0" u="none" strike="noStrike" cap="none">
                <a:solidFill>
                  <a:srgbClr val="000000"/>
                </a:solidFill>
                <a:latin typeface="Times New Roman"/>
                <a:ea typeface="Times New Roman"/>
                <a:cs typeface="Times New Roman"/>
                <a:sym typeface="Times New Roman"/>
              </a:rPr>
              <a:t>multiple video files</a:t>
            </a:r>
            <a:r>
              <a:rPr lang="en-IN" sz="2000" b="0" i="0" u="none" strike="noStrike" cap="none">
                <a:solidFill>
                  <a:srgbClr val="000000"/>
                </a:solidFill>
                <a:latin typeface="Times New Roman"/>
                <a:ea typeface="Times New Roman"/>
                <a:cs typeface="Times New Roman"/>
                <a:sym typeface="Times New Roman"/>
              </a:rPr>
              <a:t>. </a:t>
            </a:r>
            <a:endParaRPr/>
          </a:p>
          <a:p>
            <a:pPr marL="0" marR="0" lvl="0" indent="0" algn="just" rtl="0">
              <a:lnSpc>
                <a:spcPct val="100000"/>
              </a:lnSpc>
              <a:spcBef>
                <a:spcPts val="0"/>
              </a:spcBef>
              <a:spcAft>
                <a:spcPts val="0"/>
              </a:spcAft>
              <a:buNone/>
            </a:pPr>
            <a:r>
              <a:rPr lang="en-IN" sz="2000" b="0" i="0" u="none" strike="noStrike" cap="none">
                <a:solidFill>
                  <a:srgbClr val="000000"/>
                </a:solidFill>
                <a:latin typeface="Times New Roman"/>
                <a:ea typeface="Times New Roman"/>
                <a:cs typeface="Times New Roman"/>
                <a:sym typeface="Times New Roman"/>
              </a:rPr>
              <a:t>The browser automatically plays the </a:t>
            </a:r>
            <a:r>
              <a:rPr lang="en-IN" sz="2000" b="1" i="0" u="none" strike="noStrike" cap="none">
                <a:solidFill>
                  <a:srgbClr val="000000"/>
                </a:solidFill>
                <a:latin typeface="Times New Roman"/>
                <a:ea typeface="Times New Roman"/>
                <a:cs typeface="Times New Roman"/>
                <a:sym typeface="Times New Roman"/>
              </a:rPr>
              <a:t>first supported video format</a:t>
            </a:r>
            <a:r>
              <a:rPr lang="en-IN" sz="2000" b="0" i="0" u="none" strike="noStrike" cap="none">
                <a:solidFill>
                  <a:srgbClr val="000000"/>
                </a:solidFill>
                <a:latin typeface="Times New Roman"/>
                <a:ea typeface="Times New Roman"/>
                <a:cs typeface="Times New Roman"/>
                <a:sym typeface="Times New Roman"/>
              </a:rPr>
              <a:t>. </a:t>
            </a:r>
            <a:endParaRPr/>
          </a:p>
          <a:p>
            <a:pPr marL="0" marR="0" lvl="0" indent="0" algn="just" rtl="0">
              <a:lnSpc>
                <a:spcPct val="100000"/>
              </a:lnSpc>
              <a:spcBef>
                <a:spcPts val="0"/>
              </a:spcBef>
              <a:spcAft>
                <a:spcPts val="0"/>
              </a:spcAft>
              <a:buNone/>
            </a:pPr>
            <a:r>
              <a:rPr lang="en-IN" sz="2000" b="0" i="0" u="none" strike="noStrike" cap="none">
                <a:solidFill>
                  <a:srgbClr val="000000"/>
                </a:solidFill>
                <a:latin typeface="Times New Roman"/>
                <a:ea typeface="Times New Roman"/>
                <a:cs typeface="Times New Roman"/>
                <a:sym typeface="Times New Roman"/>
              </a:rPr>
              <a:t>Text placed between the </a:t>
            </a:r>
            <a:r>
              <a:rPr lang="en-IN" sz="2000" b="1" i="0" u="none" strike="noStrike" cap="none">
                <a:solidFill>
                  <a:srgbClr val="000000"/>
                </a:solidFill>
                <a:latin typeface="Times New Roman"/>
                <a:ea typeface="Times New Roman"/>
                <a:cs typeface="Times New Roman"/>
                <a:sym typeface="Times New Roman"/>
              </a:rPr>
              <a:t>&lt;video&gt;</a:t>
            </a:r>
            <a:r>
              <a:rPr lang="en-IN" sz="2000" b="0" i="0" u="none" strike="noStrike" cap="none">
                <a:solidFill>
                  <a:srgbClr val="000000"/>
                </a:solidFill>
                <a:latin typeface="Times New Roman"/>
                <a:ea typeface="Times New Roman"/>
                <a:cs typeface="Times New Roman"/>
                <a:sym typeface="Times New Roman"/>
              </a:rPr>
              <a:t> and </a:t>
            </a:r>
            <a:r>
              <a:rPr lang="en-IN" sz="2000" b="1" i="0" u="none" strike="noStrike" cap="none">
                <a:solidFill>
                  <a:srgbClr val="000000"/>
                </a:solidFill>
                <a:latin typeface="Times New Roman"/>
                <a:ea typeface="Times New Roman"/>
                <a:cs typeface="Times New Roman"/>
                <a:sym typeface="Times New Roman"/>
              </a:rPr>
              <a:t>&lt;/video&gt;</a:t>
            </a:r>
            <a:r>
              <a:rPr lang="en-IN" sz="2000" b="0" i="0" u="none" strike="noStrike" cap="none">
                <a:solidFill>
                  <a:srgbClr val="000000"/>
                </a:solidFill>
                <a:latin typeface="Times New Roman"/>
                <a:ea typeface="Times New Roman"/>
                <a:cs typeface="Times New Roman"/>
                <a:sym typeface="Times New Roman"/>
              </a:rPr>
              <a:t> tags is shown only if the browser </a:t>
            </a:r>
            <a:r>
              <a:rPr lang="en-IN" sz="2000" b="1" i="0" u="none" strike="noStrike" cap="none">
                <a:solidFill>
                  <a:srgbClr val="000000"/>
                </a:solidFill>
                <a:latin typeface="Times New Roman"/>
                <a:ea typeface="Times New Roman"/>
                <a:cs typeface="Times New Roman"/>
                <a:sym typeface="Times New Roman"/>
              </a:rPr>
              <a:t>does not support the &lt;video&gt; element</a:t>
            </a:r>
            <a:r>
              <a:rPr lang="en-IN" sz="2000" b="0" i="0" u="none" strike="noStrike" cap="none">
                <a:solidFill>
                  <a:srgbClr val="000000"/>
                </a:solidFill>
                <a:latin typeface="Times New Roman"/>
                <a:ea typeface="Times New Roman"/>
                <a:cs typeface="Times New Roman"/>
                <a:sym typeface="Times New Roman"/>
              </a:rPr>
              <a:t>.</a:t>
            </a:r>
            <a:endParaRPr/>
          </a:p>
          <a:p>
            <a:pPr marL="0" marR="0" lvl="0" indent="0" algn="l" rtl="0">
              <a:lnSpc>
                <a:spcPct val="100000"/>
              </a:lnSpc>
              <a:spcBef>
                <a:spcPts val="0"/>
              </a:spcBef>
              <a:spcAft>
                <a:spcPts val="0"/>
              </a:spcAft>
              <a:buNone/>
            </a:pPr>
            <a:endParaRPr sz="2000" b="0" i="0" u="none" strike="noStrike" cap="none">
              <a:solidFill>
                <a:srgbClr val="000000"/>
              </a:solidFill>
              <a:latin typeface="Times New Roman"/>
              <a:ea typeface="Times New Roman"/>
              <a:cs typeface="Times New Roman"/>
              <a:sym typeface="Times New Roman"/>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Shape 701"/>
        <p:cNvGrpSpPr/>
        <p:nvPr/>
      </p:nvGrpSpPr>
      <p:grpSpPr>
        <a:xfrm>
          <a:off x="0" y="0"/>
          <a:ext cx="0" cy="0"/>
          <a:chOff x="0" y="0"/>
          <a:chExt cx="0" cy="0"/>
        </a:xfrm>
      </p:grpSpPr>
      <p:sp>
        <p:nvSpPr>
          <p:cNvPr id="702" name="Google Shape;702;p90"/>
          <p:cNvSpPr txBox="1">
            <a:spLocks noGrp="1"/>
          </p:cNvSpPr>
          <p:nvPr>
            <p:ph type="title"/>
          </p:nvPr>
        </p:nvSpPr>
        <p:spPr>
          <a:xfrm>
            <a:off x="0" y="0"/>
            <a:ext cx="6477000" cy="838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IN" b="1"/>
              <a:t>HTML Video</a:t>
            </a:r>
            <a:endParaRPr/>
          </a:p>
        </p:txBody>
      </p:sp>
      <p:sp>
        <p:nvSpPr>
          <p:cNvPr id="703" name="Google Shape;703;p90"/>
          <p:cNvSpPr txBox="1">
            <a:spLocks noGrp="1"/>
          </p:cNvSpPr>
          <p:nvPr>
            <p:ph type="body" idx="1"/>
          </p:nvPr>
        </p:nvSpPr>
        <p:spPr>
          <a:xfrm>
            <a:off x="457200" y="1371600"/>
            <a:ext cx="8229600" cy="4525963"/>
          </a:xfrm>
          <a:prstGeom prst="rect">
            <a:avLst/>
          </a:prstGeom>
          <a:noFill/>
          <a:ln>
            <a:noFill/>
          </a:ln>
        </p:spPr>
        <p:txBody>
          <a:bodyPr spcFirstLastPara="1" wrap="square" lIns="91425" tIns="45700" rIns="91425" bIns="45700" anchor="t" anchorCtr="0">
            <a:noAutofit/>
          </a:bodyPr>
          <a:lstStyle/>
          <a:p>
            <a:pPr marL="88900" lvl="0" indent="0" algn="l" rtl="0">
              <a:lnSpc>
                <a:spcPct val="100000"/>
              </a:lnSpc>
              <a:spcBef>
                <a:spcPts val="440"/>
              </a:spcBef>
              <a:spcAft>
                <a:spcPts val="0"/>
              </a:spcAft>
              <a:buSzPts val="2200"/>
              <a:buNone/>
            </a:pPr>
            <a:r>
              <a:rPr lang="en-IN"/>
              <a:t>The HTML &lt;video&gt; element is used to show a video on a web page.</a:t>
            </a:r>
            <a:endParaRPr/>
          </a:p>
          <a:p>
            <a:pPr marL="88900" lvl="0" indent="0" algn="l" rtl="0">
              <a:lnSpc>
                <a:spcPct val="100000"/>
              </a:lnSpc>
              <a:spcBef>
                <a:spcPts val="440"/>
              </a:spcBef>
              <a:spcAft>
                <a:spcPts val="0"/>
              </a:spcAft>
              <a:buSzPts val="2200"/>
              <a:buNone/>
            </a:pPr>
            <a:endParaRPr/>
          </a:p>
          <a:p>
            <a:pPr marL="88900" lvl="0" indent="0" algn="l" rtl="0">
              <a:lnSpc>
                <a:spcPct val="100000"/>
              </a:lnSpc>
              <a:spcBef>
                <a:spcPts val="440"/>
              </a:spcBef>
              <a:spcAft>
                <a:spcPts val="0"/>
              </a:spcAft>
              <a:buSzPts val="2200"/>
              <a:buNone/>
            </a:pPr>
            <a:r>
              <a:rPr lang="en-IN" b="1"/>
              <a:t>Example:</a:t>
            </a:r>
            <a:endParaRPr/>
          </a:p>
          <a:p>
            <a:pPr marL="88900" lvl="0" indent="0" algn="l" rtl="0">
              <a:lnSpc>
                <a:spcPct val="100000"/>
              </a:lnSpc>
              <a:spcBef>
                <a:spcPts val="440"/>
              </a:spcBef>
              <a:spcAft>
                <a:spcPts val="0"/>
              </a:spcAft>
              <a:buSzPts val="2200"/>
              <a:buNone/>
            </a:pPr>
            <a:r>
              <a:rPr lang="en-IN"/>
              <a:t>&lt;video width="320" height="240" controls&gt;</a:t>
            </a:r>
            <a:br>
              <a:rPr lang="en-IN"/>
            </a:br>
            <a:r>
              <a:rPr lang="en-IN"/>
              <a:t>  &lt;source src="movie.mp4" type="video/mp4"&gt;</a:t>
            </a:r>
            <a:br>
              <a:rPr lang="en-IN"/>
            </a:br>
            <a:r>
              <a:rPr lang="en-IN"/>
              <a:t>  &lt;source src="movie.ogg" type="video/ogg"&gt;</a:t>
            </a:r>
            <a:br>
              <a:rPr lang="en-IN"/>
            </a:br>
            <a:r>
              <a:rPr lang="en-IN"/>
              <a:t>Your browser does not support the video tag.</a:t>
            </a:r>
            <a:br>
              <a:rPr lang="en-IN"/>
            </a:br>
            <a:r>
              <a:rPr lang="en-IN"/>
              <a:t>&lt;/video&gt;</a:t>
            </a:r>
            <a:endParaRPr/>
          </a:p>
          <a:p>
            <a:pPr marL="88900" lvl="0" indent="0" algn="l" rtl="0">
              <a:lnSpc>
                <a:spcPct val="100000"/>
              </a:lnSpc>
              <a:spcBef>
                <a:spcPts val="440"/>
              </a:spcBef>
              <a:spcAft>
                <a:spcPts val="0"/>
              </a:spcAft>
              <a:buSzPts val="2200"/>
              <a:buNone/>
            </a:pPr>
            <a:endParaRPr/>
          </a:p>
        </p:txBody>
      </p:sp>
      <p:pic>
        <p:nvPicPr>
          <p:cNvPr id="704" name="Google Shape;704;p90"/>
          <p:cNvPicPr preferRelativeResize="0"/>
          <p:nvPr/>
        </p:nvPicPr>
        <p:blipFill rotWithShape="1">
          <a:blip r:embed="rId3">
            <a:alphaModFix/>
          </a:blip>
          <a:srcRect/>
          <a:stretch/>
        </p:blipFill>
        <p:spPr>
          <a:xfrm>
            <a:off x="5398869" y="4863578"/>
            <a:ext cx="3360711" cy="1653683"/>
          </a:xfrm>
          <a:prstGeom prst="rect">
            <a:avLst/>
          </a:prstGeom>
          <a:noFill/>
          <a:ln>
            <a:noFill/>
          </a:ln>
        </p:spPr>
      </p:pic>
      <p:sp>
        <p:nvSpPr>
          <p:cNvPr id="705" name="Google Shape;705;p90"/>
          <p:cNvSpPr txBox="1"/>
          <p:nvPr/>
        </p:nvSpPr>
        <p:spPr>
          <a:xfrm>
            <a:off x="5398869" y="4247535"/>
            <a:ext cx="1621363"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IN" sz="1800" b="1" i="0" u="none" strike="noStrike" cap="none">
                <a:solidFill>
                  <a:srgbClr val="000000"/>
                </a:solidFill>
                <a:latin typeface="Arial"/>
                <a:ea typeface="Arial"/>
                <a:cs typeface="Arial"/>
                <a:sym typeface="Arial"/>
              </a:rPr>
              <a:t>Output:</a:t>
            </a:r>
            <a:endParaRPr sz="1800" b="1" i="0" u="none" strike="noStrike" cap="none">
              <a:solidFill>
                <a:srgbClr val="000000"/>
              </a:solidFill>
              <a:latin typeface="Arial"/>
              <a:ea typeface="Arial"/>
              <a:cs typeface="Arial"/>
              <a:sym typeface="Arial"/>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Shape 709"/>
        <p:cNvGrpSpPr/>
        <p:nvPr/>
      </p:nvGrpSpPr>
      <p:grpSpPr>
        <a:xfrm>
          <a:off x="0" y="0"/>
          <a:ext cx="0" cy="0"/>
          <a:chOff x="0" y="0"/>
          <a:chExt cx="0" cy="0"/>
        </a:xfrm>
      </p:grpSpPr>
      <p:sp>
        <p:nvSpPr>
          <p:cNvPr id="710" name="Google Shape;710;p91"/>
          <p:cNvSpPr txBox="1">
            <a:spLocks noGrp="1"/>
          </p:cNvSpPr>
          <p:nvPr>
            <p:ph type="title"/>
          </p:nvPr>
        </p:nvSpPr>
        <p:spPr>
          <a:xfrm>
            <a:off x="0" y="0"/>
            <a:ext cx="6477000" cy="838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IN" b="1"/>
              <a:t>HTML Forms</a:t>
            </a:r>
            <a:endParaRPr/>
          </a:p>
        </p:txBody>
      </p:sp>
      <p:sp>
        <p:nvSpPr>
          <p:cNvPr id="711" name="Google Shape;711;p91"/>
          <p:cNvSpPr txBox="1">
            <a:spLocks noGrp="1"/>
          </p:cNvSpPr>
          <p:nvPr>
            <p:ph type="body" idx="1"/>
          </p:nvPr>
        </p:nvSpPr>
        <p:spPr>
          <a:xfrm>
            <a:off x="422788" y="1076633"/>
            <a:ext cx="8406580" cy="5442154"/>
          </a:xfrm>
          <a:prstGeom prst="rect">
            <a:avLst/>
          </a:prstGeom>
          <a:noFill/>
          <a:ln>
            <a:noFill/>
          </a:ln>
        </p:spPr>
        <p:txBody>
          <a:bodyPr spcFirstLastPara="1" wrap="square" lIns="91425" tIns="45700" rIns="91425" bIns="45700" anchor="t" anchorCtr="0">
            <a:noAutofit/>
          </a:bodyPr>
          <a:lstStyle/>
          <a:p>
            <a:pPr marL="457200" lvl="0" indent="-368300" algn="l" rtl="0">
              <a:lnSpc>
                <a:spcPct val="100000"/>
              </a:lnSpc>
              <a:spcBef>
                <a:spcPts val="440"/>
              </a:spcBef>
              <a:spcAft>
                <a:spcPts val="0"/>
              </a:spcAft>
              <a:buSzPts val="2200"/>
              <a:buChar char="•"/>
            </a:pPr>
            <a:r>
              <a:rPr lang="en-IN" sz="2000"/>
              <a:t>HTML forms are created using the </a:t>
            </a:r>
            <a:r>
              <a:rPr lang="en-IN" sz="2000" b="1"/>
              <a:t>&lt;form&gt;</a:t>
            </a:r>
            <a:r>
              <a:rPr lang="en-IN" sz="2000"/>
              <a:t> tag. </a:t>
            </a:r>
            <a:endParaRPr/>
          </a:p>
          <a:p>
            <a:pPr marL="457200" lvl="0" indent="-368300" algn="l" rtl="0">
              <a:lnSpc>
                <a:spcPct val="100000"/>
              </a:lnSpc>
              <a:spcBef>
                <a:spcPts val="440"/>
              </a:spcBef>
              <a:spcAft>
                <a:spcPts val="0"/>
              </a:spcAft>
              <a:buSzPts val="2200"/>
              <a:buChar char="•"/>
            </a:pPr>
            <a:r>
              <a:rPr lang="en-IN" sz="2000"/>
              <a:t>Forms are used to </a:t>
            </a:r>
            <a:r>
              <a:rPr lang="en-IN" sz="2000" b="1"/>
              <a:t>collect user input</a:t>
            </a:r>
            <a:r>
              <a:rPr lang="en-IN" sz="2000"/>
              <a:t> on web pages. </a:t>
            </a:r>
            <a:endParaRPr/>
          </a:p>
          <a:p>
            <a:pPr marL="457200" lvl="0" indent="-368300" algn="l" rtl="0">
              <a:lnSpc>
                <a:spcPct val="100000"/>
              </a:lnSpc>
              <a:spcBef>
                <a:spcPts val="440"/>
              </a:spcBef>
              <a:spcAft>
                <a:spcPts val="0"/>
              </a:spcAft>
              <a:buSzPts val="2200"/>
              <a:buChar char="•"/>
            </a:pPr>
            <a:r>
              <a:rPr lang="en-IN" sz="2000"/>
              <a:t>They contain </a:t>
            </a:r>
            <a:r>
              <a:rPr lang="en-IN" sz="2000" b="1"/>
              <a:t>interactive form controls</a:t>
            </a:r>
            <a:r>
              <a:rPr lang="en-IN" sz="2000"/>
              <a:t> for entering information. </a:t>
            </a:r>
            <a:endParaRPr/>
          </a:p>
          <a:p>
            <a:pPr marL="457200" lvl="0" indent="-368300" algn="l" rtl="0">
              <a:lnSpc>
                <a:spcPct val="100000"/>
              </a:lnSpc>
              <a:spcBef>
                <a:spcPts val="440"/>
              </a:spcBef>
              <a:spcAft>
                <a:spcPts val="0"/>
              </a:spcAft>
              <a:buSzPts val="2200"/>
              <a:buChar char="•"/>
            </a:pPr>
            <a:r>
              <a:rPr lang="en-IN" sz="2000"/>
              <a:t>Common form controls include: </a:t>
            </a:r>
            <a:endParaRPr/>
          </a:p>
          <a:p>
            <a:pPr marL="914400" lvl="1" indent="-368300" algn="l" rtl="0">
              <a:lnSpc>
                <a:spcPct val="100000"/>
              </a:lnSpc>
              <a:spcBef>
                <a:spcPts val="440"/>
              </a:spcBef>
              <a:spcAft>
                <a:spcPts val="0"/>
              </a:spcAft>
              <a:buSzPts val="2200"/>
              <a:buChar char="–"/>
            </a:pPr>
            <a:r>
              <a:rPr lang="en-IN" sz="2000"/>
              <a:t>Text fields (&lt;input type="text"&gt;) </a:t>
            </a:r>
            <a:endParaRPr/>
          </a:p>
          <a:p>
            <a:pPr marL="914400" lvl="1" indent="-368300" algn="l" rtl="0">
              <a:lnSpc>
                <a:spcPct val="100000"/>
              </a:lnSpc>
              <a:spcBef>
                <a:spcPts val="440"/>
              </a:spcBef>
              <a:spcAft>
                <a:spcPts val="0"/>
              </a:spcAft>
              <a:buSzPts val="2200"/>
              <a:buChar char="–"/>
            </a:pPr>
            <a:r>
              <a:rPr lang="en-IN" sz="2000"/>
              <a:t>Email fields (&lt;input type="email"&gt;) </a:t>
            </a:r>
            <a:endParaRPr/>
          </a:p>
          <a:p>
            <a:pPr marL="914400" lvl="1" indent="-368300" algn="l" rtl="0">
              <a:lnSpc>
                <a:spcPct val="100000"/>
              </a:lnSpc>
              <a:spcBef>
                <a:spcPts val="440"/>
              </a:spcBef>
              <a:spcAft>
                <a:spcPts val="0"/>
              </a:spcAft>
              <a:buSzPts val="2200"/>
              <a:buChar char="–"/>
            </a:pPr>
            <a:r>
              <a:rPr lang="en-IN" sz="2000"/>
              <a:t>Password fields (&lt;input type="password"&gt;) </a:t>
            </a:r>
            <a:endParaRPr/>
          </a:p>
          <a:p>
            <a:pPr marL="914400" lvl="1" indent="-368300" algn="l" rtl="0">
              <a:lnSpc>
                <a:spcPct val="100000"/>
              </a:lnSpc>
              <a:spcBef>
                <a:spcPts val="440"/>
              </a:spcBef>
              <a:spcAft>
                <a:spcPts val="0"/>
              </a:spcAft>
              <a:buSzPts val="2200"/>
              <a:buChar char="–"/>
            </a:pPr>
            <a:r>
              <a:rPr lang="en-IN" sz="2000"/>
              <a:t>Checkboxes (&lt;input type="checkbox"&gt;) </a:t>
            </a:r>
            <a:endParaRPr/>
          </a:p>
          <a:p>
            <a:pPr marL="914400" lvl="1" indent="-368300" algn="l" rtl="0">
              <a:lnSpc>
                <a:spcPct val="100000"/>
              </a:lnSpc>
              <a:spcBef>
                <a:spcPts val="440"/>
              </a:spcBef>
              <a:spcAft>
                <a:spcPts val="0"/>
              </a:spcAft>
              <a:buSzPts val="2200"/>
              <a:buChar char="–"/>
            </a:pPr>
            <a:r>
              <a:rPr lang="en-IN" sz="2000"/>
              <a:t>Radio buttons (&lt;input type="radio"&gt;) </a:t>
            </a:r>
            <a:endParaRPr/>
          </a:p>
          <a:p>
            <a:pPr marL="914400" lvl="1" indent="-368300" algn="l" rtl="0">
              <a:lnSpc>
                <a:spcPct val="100000"/>
              </a:lnSpc>
              <a:spcBef>
                <a:spcPts val="440"/>
              </a:spcBef>
              <a:spcAft>
                <a:spcPts val="0"/>
              </a:spcAft>
              <a:buSzPts val="2200"/>
              <a:buChar char="–"/>
            </a:pPr>
            <a:r>
              <a:rPr lang="en-IN" sz="2000"/>
              <a:t>Buttons (&lt;button&gt; or &lt;input type="submit"&gt;) </a:t>
            </a:r>
            <a:endParaRPr/>
          </a:p>
          <a:p>
            <a:pPr marL="457200" lvl="0" indent="-368300" algn="l" rtl="0">
              <a:lnSpc>
                <a:spcPct val="100000"/>
              </a:lnSpc>
              <a:spcBef>
                <a:spcPts val="440"/>
              </a:spcBef>
              <a:spcAft>
                <a:spcPts val="0"/>
              </a:spcAft>
              <a:buSzPts val="2200"/>
              <a:buChar char="•"/>
            </a:pPr>
            <a:r>
              <a:rPr lang="en-IN" sz="2000"/>
              <a:t>Forms are widely used on websites to </a:t>
            </a:r>
            <a:r>
              <a:rPr lang="en-IN" sz="2000" b="1"/>
              <a:t>collect user data</a:t>
            </a:r>
            <a:r>
              <a:rPr lang="en-IN" sz="2000"/>
              <a:t>. </a:t>
            </a:r>
            <a:endParaRPr/>
          </a:p>
          <a:p>
            <a:pPr marL="457200" lvl="0" indent="-368300" algn="l" rtl="0">
              <a:lnSpc>
                <a:spcPct val="100000"/>
              </a:lnSpc>
              <a:spcBef>
                <a:spcPts val="440"/>
              </a:spcBef>
              <a:spcAft>
                <a:spcPts val="0"/>
              </a:spcAft>
              <a:buSzPts val="2200"/>
              <a:buChar char="•"/>
            </a:pPr>
            <a:r>
              <a:rPr lang="en-IN" sz="2000"/>
              <a:t>More than </a:t>
            </a:r>
            <a:r>
              <a:rPr lang="en-IN" sz="2000" b="1"/>
              <a:t>85% of websites</a:t>
            </a:r>
            <a:r>
              <a:rPr lang="en-IN" sz="2000"/>
              <a:t> use forms for user interaction. </a:t>
            </a:r>
            <a:endParaRPr/>
          </a:p>
          <a:p>
            <a:pPr marL="457200" lvl="0" indent="-368300" algn="l" rtl="0">
              <a:lnSpc>
                <a:spcPct val="100000"/>
              </a:lnSpc>
              <a:spcBef>
                <a:spcPts val="440"/>
              </a:spcBef>
              <a:spcAft>
                <a:spcPts val="0"/>
              </a:spcAft>
              <a:buSzPts val="2200"/>
              <a:buChar char="•"/>
            </a:pPr>
            <a:r>
              <a:rPr lang="en-IN" sz="2000"/>
              <a:t>Forms allow users to </a:t>
            </a:r>
            <a:r>
              <a:rPr lang="en-IN" sz="2000" b="1"/>
              <a:t>submit data</a:t>
            </a:r>
            <a:r>
              <a:rPr lang="en-IN" sz="2000"/>
              <a:t> to a web server. </a:t>
            </a:r>
            <a:endParaRPr/>
          </a:p>
          <a:p>
            <a:pPr marL="457200" lvl="0" indent="-368300" algn="l" rtl="0">
              <a:lnSpc>
                <a:spcPct val="100000"/>
              </a:lnSpc>
              <a:spcBef>
                <a:spcPts val="440"/>
              </a:spcBef>
              <a:spcAft>
                <a:spcPts val="0"/>
              </a:spcAft>
              <a:buSzPts val="2200"/>
              <a:buChar char="•"/>
            </a:pPr>
            <a:r>
              <a:rPr lang="en-IN" sz="2000"/>
              <a:t>They play an important role in </a:t>
            </a:r>
            <a:r>
              <a:rPr lang="en-IN" sz="2000" b="1"/>
              <a:t>modern web development</a:t>
            </a:r>
            <a:r>
              <a:rPr lang="en-IN" sz="2000"/>
              <a:t> by enabling user interaction and data collection.</a:t>
            </a:r>
            <a:endParaRPr/>
          </a:p>
          <a:p>
            <a:pPr marL="88900" lvl="0" indent="0" algn="l" rtl="0">
              <a:lnSpc>
                <a:spcPct val="100000"/>
              </a:lnSpc>
              <a:spcBef>
                <a:spcPts val="440"/>
              </a:spcBef>
              <a:spcAft>
                <a:spcPts val="0"/>
              </a:spcAft>
              <a:buSzPts val="2200"/>
              <a:buNone/>
            </a:pPr>
            <a:endParaRPr sz="2000"/>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Shape 715"/>
        <p:cNvGrpSpPr/>
        <p:nvPr/>
      </p:nvGrpSpPr>
      <p:grpSpPr>
        <a:xfrm>
          <a:off x="0" y="0"/>
          <a:ext cx="0" cy="0"/>
          <a:chOff x="0" y="0"/>
          <a:chExt cx="0" cy="0"/>
        </a:xfrm>
      </p:grpSpPr>
      <p:sp>
        <p:nvSpPr>
          <p:cNvPr id="716" name="Google Shape;716;p92"/>
          <p:cNvSpPr txBox="1">
            <a:spLocks noGrp="1"/>
          </p:cNvSpPr>
          <p:nvPr>
            <p:ph type="title"/>
          </p:nvPr>
        </p:nvSpPr>
        <p:spPr>
          <a:xfrm>
            <a:off x="0" y="0"/>
            <a:ext cx="6477000" cy="838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IN" b="1"/>
              <a:t>Code</a:t>
            </a:r>
            <a:endParaRPr b="1"/>
          </a:p>
        </p:txBody>
      </p:sp>
      <p:sp>
        <p:nvSpPr>
          <p:cNvPr id="717" name="Google Shape;717;p92"/>
          <p:cNvSpPr txBox="1">
            <a:spLocks noGrp="1"/>
          </p:cNvSpPr>
          <p:nvPr>
            <p:ph type="body" idx="1"/>
          </p:nvPr>
        </p:nvSpPr>
        <p:spPr>
          <a:xfrm>
            <a:off x="457200" y="1371600"/>
            <a:ext cx="5845277" cy="4525963"/>
          </a:xfrm>
          <a:prstGeom prst="rect">
            <a:avLst/>
          </a:prstGeom>
          <a:noFill/>
          <a:ln>
            <a:noFill/>
          </a:ln>
        </p:spPr>
        <p:txBody>
          <a:bodyPr spcFirstLastPara="1" wrap="square" lIns="91425" tIns="45700" rIns="91425" bIns="45700" anchor="t" anchorCtr="0">
            <a:noAutofit/>
          </a:bodyPr>
          <a:lstStyle/>
          <a:p>
            <a:pPr marL="88900" lvl="0" indent="0" algn="l" rtl="0">
              <a:lnSpc>
                <a:spcPct val="100000"/>
              </a:lnSpc>
              <a:spcBef>
                <a:spcPts val="440"/>
              </a:spcBef>
              <a:spcAft>
                <a:spcPts val="0"/>
              </a:spcAft>
              <a:buSzPts val="2200"/>
              <a:buNone/>
            </a:pPr>
            <a:r>
              <a:rPr lang="en-IN" sz="2000" b="1"/>
              <a:t>Code:</a:t>
            </a:r>
            <a:endParaRPr/>
          </a:p>
          <a:p>
            <a:pPr marL="88900" lvl="0" indent="0" algn="l" rtl="0">
              <a:lnSpc>
                <a:spcPct val="100000"/>
              </a:lnSpc>
              <a:spcBef>
                <a:spcPts val="440"/>
              </a:spcBef>
              <a:spcAft>
                <a:spcPts val="0"/>
              </a:spcAft>
              <a:buSzPts val="2200"/>
              <a:buNone/>
            </a:pPr>
            <a:r>
              <a:rPr lang="en-IN" sz="1400"/>
              <a:t>&lt;!DOCTYPE html&gt;</a:t>
            </a:r>
            <a:endParaRPr/>
          </a:p>
          <a:p>
            <a:pPr marL="88900" lvl="0" indent="0" algn="l" rtl="0">
              <a:lnSpc>
                <a:spcPct val="100000"/>
              </a:lnSpc>
              <a:spcBef>
                <a:spcPts val="440"/>
              </a:spcBef>
              <a:spcAft>
                <a:spcPts val="0"/>
              </a:spcAft>
              <a:buSzPts val="2200"/>
              <a:buNone/>
            </a:pPr>
            <a:r>
              <a:rPr lang="en-IN" sz="1400"/>
              <a:t>&lt;html lang="en"&gt;</a:t>
            </a:r>
            <a:endParaRPr/>
          </a:p>
          <a:p>
            <a:pPr marL="88900" lvl="0" indent="0" algn="l" rtl="0">
              <a:lnSpc>
                <a:spcPct val="100000"/>
              </a:lnSpc>
              <a:spcBef>
                <a:spcPts val="440"/>
              </a:spcBef>
              <a:spcAft>
                <a:spcPts val="0"/>
              </a:spcAft>
              <a:buSzPts val="2200"/>
              <a:buNone/>
            </a:pPr>
            <a:r>
              <a:rPr lang="en-IN" sz="1400"/>
              <a:t>&lt;head&gt;</a:t>
            </a:r>
            <a:endParaRPr/>
          </a:p>
          <a:p>
            <a:pPr marL="88900" lvl="0" indent="0" algn="l" rtl="0">
              <a:lnSpc>
                <a:spcPct val="100000"/>
              </a:lnSpc>
              <a:spcBef>
                <a:spcPts val="440"/>
              </a:spcBef>
              <a:spcAft>
                <a:spcPts val="0"/>
              </a:spcAft>
              <a:buSzPts val="2200"/>
              <a:buNone/>
            </a:pPr>
            <a:r>
              <a:rPr lang="en-IN" sz="1400"/>
              <a:t>    &lt;meta charset="UTF-8"&gt;</a:t>
            </a:r>
            <a:endParaRPr/>
          </a:p>
          <a:p>
            <a:pPr marL="88900" lvl="0" indent="0" algn="l" rtl="0">
              <a:lnSpc>
                <a:spcPct val="100000"/>
              </a:lnSpc>
              <a:spcBef>
                <a:spcPts val="440"/>
              </a:spcBef>
              <a:spcAft>
                <a:spcPts val="0"/>
              </a:spcAft>
              <a:buSzPts val="2200"/>
              <a:buNone/>
            </a:pPr>
            <a:r>
              <a:rPr lang="en-IN" sz="1400"/>
              <a:t>    &lt;meta name="viewport" </a:t>
            </a:r>
            <a:endParaRPr/>
          </a:p>
          <a:p>
            <a:pPr marL="88900" lvl="0" indent="0" algn="l" rtl="0">
              <a:lnSpc>
                <a:spcPct val="100000"/>
              </a:lnSpc>
              <a:spcBef>
                <a:spcPts val="440"/>
              </a:spcBef>
              <a:spcAft>
                <a:spcPts val="0"/>
              </a:spcAft>
              <a:buSzPts val="2200"/>
              <a:buNone/>
            </a:pPr>
            <a:r>
              <a:rPr lang="en-IN" sz="1400"/>
              <a:t>          content="width=device-width, initial-scale=1.0"&gt;</a:t>
            </a:r>
            <a:endParaRPr/>
          </a:p>
          <a:p>
            <a:pPr marL="88900" lvl="0" indent="0" algn="l" rtl="0">
              <a:lnSpc>
                <a:spcPct val="100000"/>
              </a:lnSpc>
              <a:spcBef>
                <a:spcPts val="440"/>
              </a:spcBef>
              <a:spcAft>
                <a:spcPts val="0"/>
              </a:spcAft>
              <a:buSzPts val="2200"/>
              <a:buNone/>
            </a:pPr>
            <a:r>
              <a:rPr lang="en-IN" sz="1400"/>
              <a:t>    &lt;title&gt;HTML&lt;/title&gt;</a:t>
            </a:r>
            <a:endParaRPr/>
          </a:p>
          <a:p>
            <a:pPr marL="88900" lvl="0" indent="0" algn="l" rtl="0">
              <a:lnSpc>
                <a:spcPct val="100000"/>
              </a:lnSpc>
              <a:spcBef>
                <a:spcPts val="440"/>
              </a:spcBef>
              <a:spcAft>
                <a:spcPts val="0"/>
              </a:spcAft>
              <a:buSzPts val="2200"/>
              <a:buNone/>
            </a:pPr>
            <a:r>
              <a:rPr lang="en-IN" sz="1400"/>
              <a:t>&lt;/head&gt;</a:t>
            </a:r>
            <a:endParaRPr/>
          </a:p>
          <a:p>
            <a:pPr marL="88900" lvl="0" indent="0" algn="l" rtl="0">
              <a:lnSpc>
                <a:spcPct val="100000"/>
              </a:lnSpc>
              <a:spcBef>
                <a:spcPts val="440"/>
              </a:spcBef>
              <a:spcAft>
                <a:spcPts val="0"/>
              </a:spcAft>
              <a:buSzPts val="2200"/>
              <a:buNone/>
            </a:pPr>
            <a:r>
              <a:rPr lang="en-IN" sz="1400"/>
              <a:t>&lt;body&gt;</a:t>
            </a:r>
            <a:endParaRPr/>
          </a:p>
          <a:p>
            <a:pPr marL="88900" lvl="0" indent="0" algn="l" rtl="0">
              <a:lnSpc>
                <a:spcPct val="100000"/>
              </a:lnSpc>
              <a:spcBef>
                <a:spcPts val="440"/>
              </a:spcBef>
              <a:spcAft>
                <a:spcPts val="0"/>
              </a:spcAft>
              <a:buSzPts val="2200"/>
              <a:buNone/>
            </a:pPr>
            <a:r>
              <a:rPr lang="en-IN" sz="1400"/>
              <a:t>    &lt;h2&gt;HTML Forms&lt;/h2&gt;</a:t>
            </a:r>
            <a:endParaRPr/>
          </a:p>
          <a:p>
            <a:pPr marL="88900" lvl="0" indent="0" algn="l" rtl="0">
              <a:lnSpc>
                <a:spcPct val="100000"/>
              </a:lnSpc>
              <a:spcBef>
                <a:spcPts val="440"/>
              </a:spcBef>
              <a:spcAft>
                <a:spcPts val="0"/>
              </a:spcAft>
              <a:buSzPts val="2200"/>
              <a:buNone/>
            </a:pPr>
            <a:r>
              <a:rPr lang="en-IN" sz="1400"/>
              <a:t>    &lt;form&gt;</a:t>
            </a:r>
            <a:endParaRPr/>
          </a:p>
          <a:p>
            <a:pPr marL="88900" lvl="0" indent="0" algn="l" rtl="0">
              <a:lnSpc>
                <a:spcPct val="100000"/>
              </a:lnSpc>
              <a:spcBef>
                <a:spcPts val="440"/>
              </a:spcBef>
              <a:spcAft>
                <a:spcPts val="0"/>
              </a:spcAft>
              <a:buSzPts val="2200"/>
              <a:buNone/>
            </a:pPr>
            <a:r>
              <a:rPr lang="en-IN" sz="1400"/>
              <a:t>        &lt;label for="username"&gt;Username:&lt;/label&gt;&lt;br&gt;</a:t>
            </a:r>
            <a:endParaRPr/>
          </a:p>
          <a:p>
            <a:pPr marL="88900" lvl="0" indent="0" algn="l" rtl="0">
              <a:lnSpc>
                <a:spcPct val="100000"/>
              </a:lnSpc>
              <a:spcBef>
                <a:spcPts val="440"/>
              </a:spcBef>
              <a:spcAft>
                <a:spcPts val="0"/>
              </a:spcAft>
              <a:buSzPts val="2200"/>
              <a:buNone/>
            </a:pPr>
            <a:r>
              <a:rPr lang="en-IN" sz="1400"/>
              <a:t>        &lt;input type="text" id="username" name="username"&gt;&lt;br&gt;&lt;br&gt;</a:t>
            </a:r>
            <a:endParaRPr/>
          </a:p>
          <a:p>
            <a:pPr marL="88900" lvl="0" indent="0" algn="l" rtl="0">
              <a:lnSpc>
                <a:spcPct val="100000"/>
              </a:lnSpc>
              <a:spcBef>
                <a:spcPts val="440"/>
              </a:spcBef>
              <a:spcAft>
                <a:spcPts val="0"/>
              </a:spcAft>
              <a:buSzPts val="2200"/>
              <a:buNone/>
            </a:pPr>
            <a:r>
              <a:rPr lang="en-IN" sz="1400"/>
              <a:t>        &lt;label for="password"&gt;Password:&lt;/label&gt;&lt;br&gt;</a:t>
            </a:r>
            <a:endParaRPr/>
          </a:p>
          <a:p>
            <a:pPr marL="88900" lvl="0" indent="0" algn="l" rtl="0">
              <a:lnSpc>
                <a:spcPct val="100000"/>
              </a:lnSpc>
              <a:spcBef>
                <a:spcPts val="440"/>
              </a:spcBef>
              <a:spcAft>
                <a:spcPts val="0"/>
              </a:spcAft>
              <a:buSzPts val="2200"/>
              <a:buNone/>
            </a:pPr>
            <a:r>
              <a:rPr lang="en-IN" sz="1400"/>
              <a:t>        &lt;input type="password" id="password" name="password"&gt;&lt;br&gt;&lt;br&gt;</a:t>
            </a:r>
            <a:endParaRPr/>
          </a:p>
          <a:p>
            <a:pPr marL="88900" lvl="0" indent="0" algn="l" rtl="0">
              <a:lnSpc>
                <a:spcPct val="100000"/>
              </a:lnSpc>
              <a:spcBef>
                <a:spcPts val="440"/>
              </a:spcBef>
              <a:spcAft>
                <a:spcPts val="0"/>
              </a:spcAft>
              <a:buSzPts val="2200"/>
              <a:buNone/>
            </a:pPr>
            <a:r>
              <a:rPr lang="en-IN" sz="1400"/>
              <a:t>        &lt;input type="submit" value="Submit"&gt;</a:t>
            </a:r>
            <a:endParaRPr/>
          </a:p>
          <a:p>
            <a:pPr marL="88900" lvl="0" indent="0" algn="l" rtl="0">
              <a:lnSpc>
                <a:spcPct val="100000"/>
              </a:lnSpc>
              <a:spcBef>
                <a:spcPts val="440"/>
              </a:spcBef>
              <a:spcAft>
                <a:spcPts val="0"/>
              </a:spcAft>
              <a:buSzPts val="2200"/>
              <a:buNone/>
            </a:pPr>
            <a:r>
              <a:rPr lang="en-IN" sz="1400"/>
              <a:t>    &lt;/form&gt;</a:t>
            </a:r>
            <a:endParaRPr/>
          </a:p>
          <a:p>
            <a:pPr marL="88900" lvl="0" indent="0" algn="l" rtl="0">
              <a:lnSpc>
                <a:spcPct val="100000"/>
              </a:lnSpc>
              <a:spcBef>
                <a:spcPts val="440"/>
              </a:spcBef>
              <a:spcAft>
                <a:spcPts val="0"/>
              </a:spcAft>
              <a:buSzPts val="2200"/>
              <a:buNone/>
            </a:pPr>
            <a:r>
              <a:rPr lang="en-IN" sz="1400"/>
              <a:t>&lt;/body&gt;</a:t>
            </a:r>
            <a:endParaRPr/>
          </a:p>
        </p:txBody>
      </p:sp>
      <p:pic>
        <p:nvPicPr>
          <p:cNvPr id="718" name="Google Shape;718;p92"/>
          <p:cNvPicPr preferRelativeResize="0"/>
          <p:nvPr/>
        </p:nvPicPr>
        <p:blipFill rotWithShape="1">
          <a:blip r:embed="rId3">
            <a:alphaModFix/>
          </a:blip>
          <a:srcRect/>
          <a:stretch/>
        </p:blipFill>
        <p:spPr>
          <a:xfrm>
            <a:off x="5309542" y="1143441"/>
            <a:ext cx="3377258" cy="3271244"/>
          </a:xfrm>
          <a:prstGeom prst="rect">
            <a:avLst/>
          </a:prstGeom>
          <a:noFill/>
          <a:ln w="38100" cap="sq" cmpd="sng">
            <a:solidFill>
              <a:srgbClr val="000000"/>
            </a:solidFill>
            <a:prstDash val="solid"/>
            <a:miter lim="8000"/>
            <a:headEnd type="none" w="sm" len="sm"/>
            <a:tailEnd type="none" w="sm" len="sm"/>
          </a:ln>
          <a:effectLst>
            <a:outerShdw blurRad="50800" dist="38100" dir="2700000" algn="tl" rotWithShape="0">
              <a:srgbClr val="000000">
                <a:alpha val="43137"/>
              </a:srgbClr>
            </a:outerShdw>
          </a:effectLst>
        </p:spPr>
      </p:pic>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Shape 722"/>
        <p:cNvGrpSpPr/>
        <p:nvPr/>
      </p:nvGrpSpPr>
      <p:grpSpPr>
        <a:xfrm>
          <a:off x="0" y="0"/>
          <a:ext cx="0" cy="0"/>
          <a:chOff x="0" y="0"/>
          <a:chExt cx="0" cy="0"/>
        </a:xfrm>
      </p:grpSpPr>
      <p:sp>
        <p:nvSpPr>
          <p:cNvPr id="723" name="Google Shape;723;p93"/>
          <p:cNvSpPr txBox="1">
            <a:spLocks noGrp="1"/>
          </p:cNvSpPr>
          <p:nvPr>
            <p:ph type="title"/>
          </p:nvPr>
        </p:nvSpPr>
        <p:spPr>
          <a:xfrm>
            <a:off x="0" y="0"/>
            <a:ext cx="6477000" cy="838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IN" b="1"/>
              <a:t>Form Elements</a:t>
            </a:r>
            <a:endParaRPr/>
          </a:p>
        </p:txBody>
      </p:sp>
      <p:graphicFrame>
        <p:nvGraphicFramePr>
          <p:cNvPr id="724" name="Google Shape;724;p93"/>
          <p:cNvGraphicFramePr/>
          <p:nvPr/>
        </p:nvGraphicFramePr>
        <p:xfrm>
          <a:off x="407962" y="1371600"/>
          <a:ext cx="8553158" cy="5169880"/>
        </p:xfrm>
        <a:graphic>
          <a:graphicData uri="http://schemas.openxmlformats.org/drawingml/2006/table">
            <a:tbl>
              <a:tblPr>
                <a:noFill/>
                <a:tableStyleId>{D8F4504F-589A-4DF1-8CD4-15B5E9E6C929}</a:tableStyleId>
              </a:tblPr>
              <a:tblGrid>
                <a:gridCol w="4276579">
                  <a:extLst>
                    <a:ext uri="{9D8B030D-6E8A-4147-A177-3AD203B41FA5}">
                      <a16:colId xmlns:a16="http://schemas.microsoft.com/office/drawing/2014/main" val="20000"/>
                    </a:ext>
                  </a:extLst>
                </a:gridCol>
                <a:gridCol w="4276579">
                  <a:extLst>
                    <a:ext uri="{9D8B030D-6E8A-4147-A177-3AD203B41FA5}">
                      <a16:colId xmlns:a16="http://schemas.microsoft.com/office/drawing/2014/main" val="20001"/>
                    </a:ext>
                  </a:extLst>
                </a:gridCol>
              </a:tblGrid>
              <a:tr h="387005">
                <a:tc>
                  <a:txBody>
                    <a:bodyPr/>
                    <a:lstStyle/>
                    <a:p>
                      <a:pPr marL="0" marR="0" lvl="0" indent="0" algn="ctr" rtl="0">
                        <a:lnSpc>
                          <a:spcPct val="100000"/>
                        </a:lnSpc>
                        <a:spcBef>
                          <a:spcPts val="0"/>
                        </a:spcBef>
                        <a:spcAft>
                          <a:spcPts val="0"/>
                        </a:spcAft>
                        <a:buClr>
                          <a:srgbClr val="000000"/>
                        </a:buClr>
                        <a:buSzPts val="1000"/>
                        <a:buFont typeface="Arial"/>
                        <a:buNone/>
                      </a:pPr>
                      <a:r>
                        <a:rPr lang="en-IN" sz="1000" b="0" i="0" u="sng" strike="noStrike" cap="none" dirty="0">
                          <a:solidFill>
                            <a:srgbClr val="357960"/>
                          </a:solidFill>
                          <a:latin typeface="Nunito"/>
                          <a:ea typeface="Nunito"/>
                          <a:cs typeface="Nunito"/>
                          <a:sym typeface="Nunito"/>
                          <a:hlinkClick r:id="rId3">
                            <a:extLst>
                              <a:ext uri="{A12FA001-AC4F-418D-AE19-62706E023703}">
                                <ahyp:hlinkClr xmlns:ahyp="http://schemas.microsoft.com/office/drawing/2018/hyperlinkcolor" val="tx"/>
                              </a:ext>
                            </a:extLst>
                          </a:hlinkClick>
                        </a:rPr>
                        <a:t>&lt;label&gt;</a:t>
                      </a:r>
                      <a:endParaRPr sz="1000" b="0" i="0" u="none" strike="noStrike" cap="none">
                        <a:solidFill>
                          <a:srgbClr val="273239"/>
                        </a:solidFill>
                        <a:latin typeface="Nunito"/>
                        <a:ea typeface="Nunito"/>
                        <a:cs typeface="Nunito"/>
                        <a:sym typeface="Nunito"/>
                      </a:endParaRPr>
                    </a:p>
                  </a:txBody>
                  <a:tcPr marL="63925" marR="63925" marT="89500" marB="89500" anchor="ctr">
                    <a:lnL w="9525" cap="flat" cmpd="sng">
                      <a:solidFill>
                        <a:srgbClr val="DFDFDF"/>
                      </a:solidFill>
                      <a:prstDash val="solid"/>
                      <a:round/>
                      <a:headEnd type="none" w="sm" len="sm"/>
                      <a:tailEnd type="none" w="sm" len="sm"/>
                    </a:lnL>
                    <a:lnR w="9525" cap="flat" cmpd="sng">
                      <a:solidFill>
                        <a:srgbClr val="DFDFDF"/>
                      </a:solidFill>
                      <a:prstDash val="solid"/>
                      <a:round/>
                      <a:headEnd type="none" w="sm" len="sm"/>
                      <a:tailEnd type="none" w="sm" len="sm"/>
                    </a:lnR>
                    <a:lnT w="9525" cap="flat" cmpd="sng">
                      <a:solidFill>
                        <a:srgbClr val="DFDFDF"/>
                      </a:solidFill>
                      <a:prstDash val="solid"/>
                      <a:round/>
                      <a:headEnd type="none" w="sm" len="sm"/>
                      <a:tailEnd type="none" w="sm" len="sm"/>
                    </a:lnT>
                    <a:lnB w="9525" cap="flat" cmpd="sng">
                      <a:solidFill>
                        <a:srgbClr val="DFDFDF"/>
                      </a:solidFill>
                      <a:prstDash val="solid"/>
                      <a:round/>
                      <a:headEnd type="none" w="sm" len="sm"/>
                      <a:tailEnd type="none" w="sm" len="sm"/>
                    </a:lnB>
                    <a:solidFill>
                      <a:srgbClr val="FFFFFF"/>
                    </a:solidFill>
                  </a:tcPr>
                </a:tc>
                <a:tc>
                  <a:txBody>
                    <a:bodyPr/>
                    <a:lstStyle/>
                    <a:p>
                      <a:pPr marL="0" marR="0" lvl="0" indent="0" algn="ctr" rtl="0">
                        <a:lnSpc>
                          <a:spcPct val="100000"/>
                        </a:lnSpc>
                        <a:spcBef>
                          <a:spcPts val="0"/>
                        </a:spcBef>
                        <a:spcAft>
                          <a:spcPts val="0"/>
                        </a:spcAft>
                        <a:buClr>
                          <a:srgbClr val="000000"/>
                        </a:buClr>
                        <a:buSzPts val="1000"/>
                        <a:buFont typeface="Arial"/>
                        <a:buNone/>
                      </a:pPr>
                      <a:r>
                        <a:rPr lang="en-IN" sz="1000" b="0" i="0" u="none" strike="noStrike" cap="none">
                          <a:solidFill>
                            <a:srgbClr val="273239"/>
                          </a:solidFill>
                          <a:latin typeface="Nunito"/>
                          <a:ea typeface="Nunito"/>
                          <a:cs typeface="Nunito"/>
                          <a:sym typeface="Nunito"/>
                        </a:rPr>
                        <a:t>It defines labels for &lt;form&gt; elements.</a:t>
                      </a:r>
                      <a:endParaRPr sz="1000" b="0" i="0" u="none" strike="noStrike" cap="none">
                        <a:solidFill>
                          <a:srgbClr val="273239"/>
                        </a:solidFill>
                        <a:latin typeface="Nunito"/>
                        <a:ea typeface="Nunito"/>
                        <a:cs typeface="Nunito"/>
                        <a:sym typeface="Nunito"/>
                      </a:endParaRPr>
                    </a:p>
                  </a:txBody>
                  <a:tcPr marL="63925" marR="63925" marT="89500" marB="89500" anchor="ctr">
                    <a:lnL w="9525" cap="flat" cmpd="sng">
                      <a:solidFill>
                        <a:srgbClr val="DFDFDF"/>
                      </a:solidFill>
                      <a:prstDash val="solid"/>
                      <a:round/>
                      <a:headEnd type="none" w="sm" len="sm"/>
                      <a:tailEnd type="none" w="sm" len="sm"/>
                    </a:lnL>
                    <a:lnR w="9525" cap="flat" cmpd="sng">
                      <a:solidFill>
                        <a:srgbClr val="DFDFDF"/>
                      </a:solidFill>
                      <a:prstDash val="solid"/>
                      <a:round/>
                      <a:headEnd type="none" w="sm" len="sm"/>
                      <a:tailEnd type="none" w="sm" len="sm"/>
                    </a:lnR>
                    <a:lnT w="9525" cap="flat" cmpd="sng">
                      <a:solidFill>
                        <a:srgbClr val="DFDFDF"/>
                      </a:solidFill>
                      <a:prstDash val="solid"/>
                      <a:round/>
                      <a:headEnd type="none" w="sm" len="sm"/>
                      <a:tailEnd type="none" w="sm" len="sm"/>
                    </a:lnT>
                    <a:lnB w="9525" cap="flat" cmpd="sng">
                      <a:solidFill>
                        <a:srgbClr val="DFDFDF"/>
                      </a:solidFill>
                      <a:prstDash val="solid"/>
                      <a:round/>
                      <a:headEnd type="none" w="sm" len="sm"/>
                      <a:tailEnd type="none" w="sm" len="sm"/>
                    </a:lnB>
                    <a:solidFill>
                      <a:srgbClr val="FFFFFF"/>
                    </a:solidFill>
                  </a:tcPr>
                </a:tc>
                <a:extLst>
                  <a:ext uri="{0D108BD9-81ED-4DB2-BD59-A6C34878D82A}">
                    <a16:rowId xmlns:a16="http://schemas.microsoft.com/office/drawing/2014/main" val="10000"/>
                  </a:ext>
                </a:extLst>
              </a:tr>
              <a:tr h="569570">
                <a:tc>
                  <a:txBody>
                    <a:bodyPr/>
                    <a:lstStyle/>
                    <a:p>
                      <a:pPr marL="0" marR="0" lvl="0" indent="0" algn="ctr" rtl="0">
                        <a:lnSpc>
                          <a:spcPct val="100000"/>
                        </a:lnSpc>
                        <a:spcBef>
                          <a:spcPts val="0"/>
                        </a:spcBef>
                        <a:spcAft>
                          <a:spcPts val="0"/>
                        </a:spcAft>
                        <a:buClr>
                          <a:srgbClr val="000000"/>
                        </a:buClr>
                        <a:buSzPts val="1000"/>
                        <a:buFont typeface="Arial"/>
                        <a:buNone/>
                      </a:pPr>
                      <a:r>
                        <a:rPr lang="en-IN" sz="1000" b="0" i="0" u="sng" strike="noStrike" cap="none">
                          <a:solidFill>
                            <a:srgbClr val="357960"/>
                          </a:solidFill>
                          <a:latin typeface="Nunito"/>
                          <a:ea typeface="Nunito"/>
                          <a:cs typeface="Nunito"/>
                          <a:sym typeface="Nunito"/>
                          <a:hlinkClick r:id="rId4">
                            <a:extLst>
                              <a:ext uri="{A12FA001-AC4F-418D-AE19-62706E023703}">
                                <ahyp:hlinkClr xmlns:ahyp="http://schemas.microsoft.com/office/drawing/2018/hyperlinkcolor" val="tx"/>
                              </a:ext>
                            </a:extLst>
                          </a:hlinkClick>
                        </a:rPr>
                        <a:t>&lt;input&gt;</a:t>
                      </a:r>
                      <a:endParaRPr sz="1000" b="0" i="0" u="none" strike="noStrike" cap="none">
                        <a:solidFill>
                          <a:srgbClr val="273239"/>
                        </a:solidFill>
                        <a:latin typeface="Nunito"/>
                        <a:ea typeface="Nunito"/>
                        <a:cs typeface="Nunito"/>
                        <a:sym typeface="Nunito"/>
                      </a:endParaRPr>
                    </a:p>
                  </a:txBody>
                  <a:tcPr marL="63925" marR="63925" marT="89500" marB="89500" anchor="ctr">
                    <a:lnL w="9525" cap="flat" cmpd="sng">
                      <a:solidFill>
                        <a:srgbClr val="DFDFDF"/>
                      </a:solidFill>
                      <a:prstDash val="solid"/>
                      <a:round/>
                      <a:headEnd type="none" w="sm" len="sm"/>
                      <a:tailEnd type="none" w="sm" len="sm"/>
                    </a:lnL>
                    <a:lnR w="9525" cap="flat" cmpd="sng">
                      <a:solidFill>
                        <a:srgbClr val="DFDFDF"/>
                      </a:solidFill>
                      <a:prstDash val="solid"/>
                      <a:round/>
                      <a:headEnd type="none" w="sm" len="sm"/>
                      <a:tailEnd type="none" w="sm" len="sm"/>
                    </a:lnR>
                    <a:lnT w="9525" cap="flat" cmpd="sng">
                      <a:solidFill>
                        <a:srgbClr val="DFDFDF"/>
                      </a:solidFill>
                      <a:prstDash val="solid"/>
                      <a:round/>
                      <a:headEnd type="none" w="sm" len="sm"/>
                      <a:tailEnd type="none" w="sm" len="sm"/>
                    </a:lnT>
                    <a:lnB w="9525" cap="flat" cmpd="sng">
                      <a:solidFill>
                        <a:srgbClr val="DFDFDF"/>
                      </a:solidFill>
                      <a:prstDash val="solid"/>
                      <a:round/>
                      <a:headEnd type="none" w="sm" len="sm"/>
                      <a:tailEnd type="none" w="sm" len="sm"/>
                    </a:lnB>
                    <a:solidFill>
                      <a:srgbClr val="FFFFFF"/>
                    </a:solidFill>
                  </a:tcPr>
                </a:tc>
                <a:tc>
                  <a:txBody>
                    <a:bodyPr/>
                    <a:lstStyle/>
                    <a:p>
                      <a:pPr marL="0" marR="0" lvl="0" indent="0" algn="ctr" rtl="0">
                        <a:lnSpc>
                          <a:spcPct val="100000"/>
                        </a:lnSpc>
                        <a:spcBef>
                          <a:spcPts val="0"/>
                        </a:spcBef>
                        <a:spcAft>
                          <a:spcPts val="0"/>
                        </a:spcAft>
                        <a:buClr>
                          <a:srgbClr val="000000"/>
                        </a:buClr>
                        <a:buSzPts val="1000"/>
                        <a:buFont typeface="Arial"/>
                        <a:buNone/>
                      </a:pPr>
                      <a:r>
                        <a:rPr lang="en-IN" sz="1000" b="0" i="0" u="none" strike="noStrike" cap="none">
                          <a:solidFill>
                            <a:srgbClr val="273239"/>
                          </a:solidFill>
                          <a:latin typeface="Nunito"/>
                          <a:ea typeface="Nunito"/>
                          <a:cs typeface="Nunito"/>
                          <a:sym typeface="Nunito"/>
                        </a:rPr>
                        <a:t>It is used to get input data from various types such as text, password, email, etc by changing its type.</a:t>
                      </a:r>
                      <a:endParaRPr sz="1000" b="0" i="0" u="none" strike="noStrike" cap="none">
                        <a:solidFill>
                          <a:srgbClr val="273239"/>
                        </a:solidFill>
                        <a:latin typeface="Nunito"/>
                        <a:ea typeface="Nunito"/>
                        <a:cs typeface="Nunito"/>
                        <a:sym typeface="Nunito"/>
                      </a:endParaRPr>
                    </a:p>
                  </a:txBody>
                  <a:tcPr marL="63925" marR="63925" marT="89500" marB="89500" anchor="ctr">
                    <a:lnL w="9525" cap="flat" cmpd="sng">
                      <a:solidFill>
                        <a:srgbClr val="DFDFDF"/>
                      </a:solidFill>
                      <a:prstDash val="solid"/>
                      <a:round/>
                      <a:headEnd type="none" w="sm" len="sm"/>
                      <a:tailEnd type="none" w="sm" len="sm"/>
                    </a:lnL>
                    <a:lnR w="9525" cap="flat" cmpd="sng">
                      <a:solidFill>
                        <a:srgbClr val="DFDFDF"/>
                      </a:solidFill>
                      <a:prstDash val="solid"/>
                      <a:round/>
                      <a:headEnd type="none" w="sm" len="sm"/>
                      <a:tailEnd type="none" w="sm" len="sm"/>
                    </a:lnR>
                    <a:lnT w="9525" cap="flat" cmpd="sng">
                      <a:solidFill>
                        <a:srgbClr val="DFDFDF"/>
                      </a:solidFill>
                      <a:prstDash val="solid"/>
                      <a:round/>
                      <a:headEnd type="none" w="sm" len="sm"/>
                      <a:tailEnd type="none" w="sm" len="sm"/>
                    </a:lnT>
                    <a:lnB w="9525" cap="flat" cmpd="sng">
                      <a:solidFill>
                        <a:srgbClr val="DFDFDF"/>
                      </a:solidFill>
                      <a:prstDash val="solid"/>
                      <a:round/>
                      <a:headEnd type="none" w="sm" len="sm"/>
                      <a:tailEnd type="none" w="sm" len="sm"/>
                    </a:lnB>
                    <a:solidFill>
                      <a:srgbClr val="FFFFFF"/>
                    </a:solidFill>
                  </a:tcPr>
                </a:tc>
                <a:extLst>
                  <a:ext uri="{0D108BD9-81ED-4DB2-BD59-A6C34878D82A}">
                    <a16:rowId xmlns:a16="http://schemas.microsoft.com/office/drawing/2014/main" val="10001"/>
                  </a:ext>
                </a:extLst>
              </a:tr>
              <a:tr h="569570">
                <a:tc>
                  <a:txBody>
                    <a:bodyPr/>
                    <a:lstStyle/>
                    <a:p>
                      <a:pPr marL="0" marR="0" lvl="0" indent="0" algn="ctr" rtl="0">
                        <a:lnSpc>
                          <a:spcPct val="100000"/>
                        </a:lnSpc>
                        <a:spcBef>
                          <a:spcPts val="0"/>
                        </a:spcBef>
                        <a:spcAft>
                          <a:spcPts val="0"/>
                        </a:spcAft>
                        <a:buClr>
                          <a:srgbClr val="000000"/>
                        </a:buClr>
                        <a:buSzPts val="1000"/>
                        <a:buFont typeface="Arial"/>
                        <a:buNone/>
                      </a:pPr>
                      <a:r>
                        <a:rPr lang="en-IN" sz="1000" b="0" i="0" u="sng" strike="noStrike" cap="none">
                          <a:solidFill>
                            <a:srgbClr val="357960"/>
                          </a:solidFill>
                          <a:latin typeface="Nunito"/>
                          <a:ea typeface="Nunito"/>
                          <a:cs typeface="Nunito"/>
                          <a:sym typeface="Nunito"/>
                          <a:hlinkClick r:id="rId5">
                            <a:extLst>
                              <a:ext uri="{A12FA001-AC4F-418D-AE19-62706E023703}">
                                <ahyp:hlinkClr xmlns:ahyp="http://schemas.microsoft.com/office/drawing/2018/hyperlinkcolor" val="tx"/>
                              </a:ext>
                            </a:extLst>
                          </a:hlinkClick>
                        </a:rPr>
                        <a:t>&lt;button&gt;</a:t>
                      </a:r>
                      <a:endParaRPr sz="1000" b="0" i="0" u="none" strike="noStrike" cap="none">
                        <a:solidFill>
                          <a:srgbClr val="273239"/>
                        </a:solidFill>
                        <a:latin typeface="Nunito"/>
                        <a:ea typeface="Nunito"/>
                        <a:cs typeface="Nunito"/>
                        <a:sym typeface="Nunito"/>
                      </a:endParaRPr>
                    </a:p>
                  </a:txBody>
                  <a:tcPr marL="63925" marR="63925" marT="89500" marB="89500" anchor="ctr">
                    <a:lnL w="9525" cap="flat" cmpd="sng">
                      <a:solidFill>
                        <a:srgbClr val="DFDFDF"/>
                      </a:solidFill>
                      <a:prstDash val="solid"/>
                      <a:round/>
                      <a:headEnd type="none" w="sm" len="sm"/>
                      <a:tailEnd type="none" w="sm" len="sm"/>
                    </a:lnL>
                    <a:lnR w="9525" cap="flat" cmpd="sng">
                      <a:solidFill>
                        <a:srgbClr val="DFDFDF"/>
                      </a:solidFill>
                      <a:prstDash val="solid"/>
                      <a:round/>
                      <a:headEnd type="none" w="sm" len="sm"/>
                      <a:tailEnd type="none" w="sm" len="sm"/>
                    </a:lnR>
                    <a:lnT w="9525" cap="flat" cmpd="sng">
                      <a:solidFill>
                        <a:srgbClr val="DFDFDF"/>
                      </a:solidFill>
                      <a:prstDash val="solid"/>
                      <a:round/>
                      <a:headEnd type="none" w="sm" len="sm"/>
                      <a:tailEnd type="none" w="sm" len="sm"/>
                    </a:lnT>
                    <a:lnB w="9525" cap="flat" cmpd="sng">
                      <a:solidFill>
                        <a:srgbClr val="DFDFDF"/>
                      </a:solidFill>
                      <a:prstDash val="solid"/>
                      <a:round/>
                      <a:headEnd type="none" w="sm" len="sm"/>
                      <a:tailEnd type="none" w="sm" len="sm"/>
                    </a:lnB>
                    <a:solidFill>
                      <a:srgbClr val="FFFFFF"/>
                    </a:solidFill>
                  </a:tcPr>
                </a:tc>
                <a:tc>
                  <a:txBody>
                    <a:bodyPr/>
                    <a:lstStyle/>
                    <a:p>
                      <a:pPr marL="0" marR="0" lvl="0" indent="0" algn="ctr" rtl="0">
                        <a:lnSpc>
                          <a:spcPct val="100000"/>
                        </a:lnSpc>
                        <a:spcBef>
                          <a:spcPts val="0"/>
                        </a:spcBef>
                        <a:spcAft>
                          <a:spcPts val="0"/>
                        </a:spcAft>
                        <a:buClr>
                          <a:srgbClr val="000000"/>
                        </a:buClr>
                        <a:buSzPts val="1000"/>
                        <a:buFont typeface="Arial"/>
                        <a:buNone/>
                      </a:pPr>
                      <a:r>
                        <a:rPr lang="en-IN" sz="1000" b="0" i="0" u="none" strike="noStrike" cap="none">
                          <a:solidFill>
                            <a:srgbClr val="273239"/>
                          </a:solidFill>
                          <a:latin typeface="Nunito"/>
                          <a:ea typeface="Nunito"/>
                          <a:cs typeface="Nunito"/>
                          <a:sym typeface="Nunito"/>
                        </a:rPr>
                        <a:t>It defines a clickable button to control other elements or execute a functionality.</a:t>
                      </a:r>
                      <a:endParaRPr sz="1000" b="0" i="0" u="none" strike="noStrike" cap="none">
                        <a:solidFill>
                          <a:srgbClr val="273239"/>
                        </a:solidFill>
                        <a:latin typeface="Nunito"/>
                        <a:ea typeface="Nunito"/>
                        <a:cs typeface="Nunito"/>
                        <a:sym typeface="Nunito"/>
                      </a:endParaRPr>
                    </a:p>
                  </a:txBody>
                  <a:tcPr marL="63925" marR="63925" marT="89500" marB="89500" anchor="ctr">
                    <a:lnL w="9525" cap="flat" cmpd="sng">
                      <a:solidFill>
                        <a:srgbClr val="DFDFDF"/>
                      </a:solidFill>
                      <a:prstDash val="solid"/>
                      <a:round/>
                      <a:headEnd type="none" w="sm" len="sm"/>
                      <a:tailEnd type="none" w="sm" len="sm"/>
                    </a:lnL>
                    <a:lnR w="9525" cap="flat" cmpd="sng">
                      <a:solidFill>
                        <a:srgbClr val="DFDFDF"/>
                      </a:solidFill>
                      <a:prstDash val="solid"/>
                      <a:round/>
                      <a:headEnd type="none" w="sm" len="sm"/>
                      <a:tailEnd type="none" w="sm" len="sm"/>
                    </a:lnR>
                    <a:lnT w="9525" cap="flat" cmpd="sng">
                      <a:solidFill>
                        <a:srgbClr val="DFDFDF"/>
                      </a:solidFill>
                      <a:prstDash val="solid"/>
                      <a:round/>
                      <a:headEnd type="none" w="sm" len="sm"/>
                      <a:tailEnd type="none" w="sm" len="sm"/>
                    </a:lnT>
                    <a:lnB w="9525" cap="flat" cmpd="sng">
                      <a:solidFill>
                        <a:srgbClr val="DFDFDF"/>
                      </a:solidFill>
                      <a:prstDash val="solid"/>
                      <a:round/>
                      <a:headEnd type="none" w="sm" len="sm"/>
                      <a:tailEnd type="none" w="sm" len="sm"/>
                    </a:lnB>
                    <a:solidFill>
                      <a:srgbClr val="FFFFFF"/>
                    </a:solidFill>
                  </a:tcPr>
                </a:tc>
                <a:extLst>
                  <a:ext uri="{0D108BD9-81ED-4DB2-BD59-A6C34878D82A}">
                    <a16:rowId xmlns:a16="http://schemas.microsoft.com/office/drawing/2014/main" val="10002"/>
                  </a:ext>
                </a:extLst>
              </a:tr>
              <a:tr h="387005">
                <a:tc>
                  <a:txBody>
                    <a:bodyPr/>
                    <a:lstStyle/>
                    <a:p>
                      <a:pPr marL="0" marR="0" lvl="0" indent="0" algn="ctr" rtl="0">
                        <a:lnSpc>
                          <a:spcPct val="100000"/>
                        </a:lnSpc>
                        <a:spcBef>
                          <a:spcPts val="0"/>
                        </a:spcBef>
                        <a:spcAft>
                          <a:spcPts val="0"/>
                        </a:spcAft>
                        <a:buClr>
                          <a:srgbClr val="000000"/>
                        </a:buClr>
                        <a:buSzPts val="1000"/>
                        <a:buFont typeface="Arial"/>
                        <a:buNone/>
                      </a:pPr>
                      <a:r>
                        <a:rPr lang="en-IN" sz="1000" b="0" i="0" u="sng" strike="noStrike" cap="none">
                          <a:solidFill>
                            <a:srgbClr val="357960"/>
                          </a:solidFill>
                          <a:latin typeface="Nunito"/>
                          <a:ea typeface="Nunito"/>
                          <a:cs typeface="Nunito"/>
                          <a:sym typeface="Nunito"/>
                          <a:hlinkClick r:id="rId6">
                            <a:extLst>
                              <a:ext uri="{A12FA001-AC4F-418D-AE19-62706E023703}">
                                <ahyp:hlinkClr xmlns:ahyp="http://schemas.microsoft.com/office/drawing/2018/hyperlinkcolor" val="tx"/>
                              </a:ext>
                            </a:extLst>
                          </a:hlinkClick>
                        </a:rPr>
                        <a:t>&lt;select&gt;</a:t>
                      </a:r>
                      <a:endParaRPr sz="1000" b="0" i="0" u="none" strike="noStrike" cap="none">
                        <a:solidFill>
                          <a:srgbClr val="273239"/>
                        </a:solidFill>
                        <a:latin typeface="Nunito"/>
                        <a:ea typeface="Nunito"/>
                        <a:cs typeface="Nunito"/>
                        <a:sym typeface="Nunito"/>
                      </a:endParaRPr>
                    </a:p>
                  </a:txBody>
                  <a:tcPr marL="63925" marR="63925" marT="89500" marB="89500" anchor="ctr">
                    <a:lnL w="9525" cap="flat" cmpd="sng">
                      <a:solidFill>
                        <a:srgbClr val="DFDFDF"/>
                      </a:solidFill>
                      <a:prstDash val="solid"/>
                      <a:round/>
                      <a:headEnd type="none" w="sm" len="sm"/>
                      <a:tailEnd type="none" w="sm" len="sm"/>
                    </a:lnL>
                    <a:lnR w="9525" cap="flat" cmpd="sng">
                      <a:solidFill>
                        <a:srgbClr val="DFDFDF"/>
                      </a:solidFill>
                      <a:prstDash val="solid"/>
                      <a:round/>
                      <a:headEnd type="none" w="sm" len="sm"/>
                      <a:tailEnd type="none" w="sm" len="sm"/>
                    </a:lnR>
                    <a:lnT w="9525" cap="flat" cmpd="sng">
                      <a:solidFill>
                        <a:srgbClr val="DFDFDF"/>
                      </a:solidFill>
                      <a:prstDash val="solid"/>
                      <a:round/>
                      <a:headEnd type="none" w="sm" len="sm"/>
                      <a:tailEnd type="none" w="sm" len="sm"/>
                    </a:lnT>
                    <a:lnB w="9525" cap="flat" cmpd="sng">
                      <a:solidFill>
                        <a:srgbClr val="DFDFDF"/>
                      </a:solidFill>
                      <a:prstDash val="solid"/>
                      <a:round/>
                      <a:headEnd type="none" w="sm" len="sm"/>
                      <a:tailEnd type="none" w="sm" len="sm"/>
                    </a:lnB>
                    <a:solidFill>
                      <a:srgbClr val="FFFFFF"/>
                    </a:solidFill>
                  </a:tcPr>
                </a:tc>
                <a:tc>
                  <a:txBody>
                    <a:bodyPr/>
                    <a:lstStyle/>
                    <a:p>
                      <a:pPr marL="0" marR="0" lvl="0" indent="0" algn="ctr" rtl="0">
                        <a:lnSpc>
                          <a:spcPct val="100000"/>
                        </a:lnSpc>
                        <a:spcBef>
                          <a:spcPts val="0"/>
                        </a:spcBef>
                        <a:spcAft>
                          <a:spcPts val="0"/>
                        </a:spcAft>
                        <a:buClr>
                          <a:srgbClr val="000000"/>
                        </a:buClr>
                        <a:buSzPts val="1000"/>
                        <a:buFont typeface="Arial"/>
                        <a:buNone/>
                      </a:pPr>
                      <a:r>
                        <a:rPr lang="en-IN" sz="1000" b="0" i="0" u="none" strike="noStrike" cap="none">
                          <a:solidFill>
                            <a:srgbClr val="273239"/>
                          </a:solidFill>
                          <a:latin typeface="Nunito"/>
                          <a:ea typeface="Nunito"/>
                          <a:cs typeface="Nunito"/>
                          <a:sym typeface="Nunito"/>
                        </a:rPr>
                        <a:t>It is used to create a drop-down list.</a:t>
                      </a:r>
                      <a:endParaRPr sz="1000" b="0" i="0" u="none" strike="noStrike" cap="none">
                        <a:solidFill>
                          <a:srgbClr val="273239"/>
                        </a:solidFill>
                        <a:latin typeface="Nunito"/>
                        <a:ea typeface="Nunito"/>
                        <a:cs typeface="Nunito"/>
                        <a:sym typeface="Nunito"/>
                      </a:endParaRPr>
                    </a:p>
                  </a:txBody>
                  <a:tcPr marL="63925" marR="63925" marT="89500" marB="89500" anchor="ctr">
                    <a:lnL w="9525" cap="flat" cmpd="sng">
                      <a:solidFill>
                        <a:srgbClr val="DFDFDF"/>
                      </a:solidFill>
                      <a:prstDash val="solid"/>
                      <a:round/>
                      <a:headEnd type="none" w="sm" len="sm"/>
                      <a:tailEnd type="none" w="sm" len="sm"/>
                    </a:lnL>
                    <a:lnR w="9525" cap="flat" cmpd="sng">
                      <a:solidFill>
                        <a:srgbClr val="DFDFDF"/>
                      </a:solidFill>
                      <a:prstDash val="solid"/>
                      <a:round/>
                      <a:headEnd type="none" w="sm" len="sm"/>
                      <a:tailEnd type="none" w="sm" len="sm"/>
                    </a:lnR>
                    <a:lnT w="9525" cap="flat" cmpd="sng">
                      <a:solidFill>
                        <a:srgbClr val="DFDFDF"/>
                      </a:solidFill>
                      <a:prstDash val="solid"/>
                      <a:round/>
                      <a:headEnd type="none" w="sm" len="sm"/>
                      <a:tailEnd type="none" w="sm" len="sm"/>
                    </a:lnT>
                    <a:lnB w="9525" cap="flat" cmpd="sng">
                      <a:solidFill>
                        <a:srgbClr val="DFDFDF"/>
                      </a:solidFill>
                      <a:prstDash val="solid"/>
                      <a:round/>
                      <a:headEnd type="none" w="sm" len="sm"/>
                      <a:tailEnd type="none" w="sm" len="sm"/>
                    </a:lnB>
                    <a:solidFill>
                      <a:srgbClr val="FFFFFF"/>
                    </a:solidFill>
                  </a:tcPr>
                </a:tc>
                <a:extLst>
                  <a:ext uri="{0D108BD9-81ED-4DB2-BD59-A6C34878D82A}">
                    <a16:rowId xmlns:a16="http://schemas.microsoft.com/office/drawing/2014/main" val="10003"/>
                  </a:ext>
                </a:extLst>
              </a:tr>
              <a:tr h="387005">
                <a:tc>
                  <a:txBody>
                    <a:bodyPr/>
                    <a:lstStyle/>
                    <a:p>
                      <a:pPr marL="0" marR="0" lvl="0" indent="0" algn="ctr" rtl="0">
                        <a:lnSpc>
                          <a:spcPct val="100000"/>
                        </a:lnSpc>
                        <a:spcBef>
                          <a:spcPts val="0"/>
                        </a:spcBef>
                        <a:spcAft>
                          <a:spcPts val="0"/>
                        </a:spcAft>
                        <a:buClr>
                          <a:srgbClr val="000000"/>
                        </a:buClr>
                        <a:buSzPts val="1000"/>
                        <a:buFont typeface="Arial"/>
                        <a:buNone/>
                      </a:pPr>
                      <a:r>
                        <a:rPr lang="en-IN" sz="1000" b="0" i="0" u="sng" strike="noStrike" cap="none">
                          <a:solidFill>
                            <a:srgbClr val="357960"/>
                          </a:solidFill>
                          <a:latin typeface="Nunito"/>
                          <a:ea typeface="Nunito"/>
                          <a:cs typeface="Nunito"/>
                          <a:sym typeface="Nunito"/>
                          <a:hlinkClick r:id="rId7">
                            <a:extLst>
                              <a:ext uri="{A12FA001-AC4F-418D-AE19-62706E023703}">
                                <ahyp:hlinkClr xmlns:ahyp="http://schemas.microsoft.com/office/drawing/2018/hyperlinkcolor" val="tx"/>
                              </a:ext>
                            </a:extLst>
                          </a:hlinkClick>
                        </a:rPr>
                        <a:t>&lt;textarea&gt;</a:t>
                      </a:r>
                      <a:endParaRPr sz="1000" b="0" i="0" u="none" strike="noStrike" cap="none">
                        <a:solidFill>
                          <a:srgbClr val="273239"/>
                        </a:solidFill>
                        <a:latin typeface="Nunito"/>
                        <a:ea typeface="Nunito"/>
                        <a:cs typeface="Nunito"/>
                        <a:sym typeface="Nunito"/>
                      </a:endParaRPr>
                    </a:p>
                  </a:txBody>
                  <a:tcPr marL="63925" marR="63925" marT="89500" marB="89500" anchor="ctr">
                    <a:lnL w="9525" cap="flat" cmpd="sng">
                      <a:solidFill>
                        <a:srgbClr val="DFDFDF"/>
                      </a:solidFill>
                      <a:prstDash val="solid"/>
                      <a:round/>
                      <a:headEnd type="none" w="sm" len="sm"/>
                      <a:tailEnd type="none" w="sm" len="sm"/>
                    </a:lnL>
                    <a:lnR w="9525" cap="flat" cmpd="sng">
                      <a:solidFill>
                        <a:srgbClr val="DFDFDF"/>
                      </a:solidFill>
                      <a:prstDash val="solid"/>
                      <a:round/>
                      <a:headEnd type="none" w="sm" len="sm"/>
                      <a:tailEnd type="none" w="sm" len="sm"/>
                    </a:lnR>
                    <a:lnT w="9525" cap="flat" cmpd="sng">
                      <a:solidFill>
                        <a:srgbClr val="DFDFDF"/>
                      </a:solidFill>
                      <a:prstDash val="solid"/>
                      <a:round/>
                      <a:headEnd type="none" w="sm" len="sm"/>
                      <a:tailEnd type="none" w="sm" len="sm"/>
                    </a:lnT>
                    <a:lnB w="9525" cap="flat" cmpd="sng">
                      <a:solidFill>
                        <a:srgbClr val="DFDFDF"/>
                      </a:solidFill>
                      <a:prstDash val="solid"/>
                      <a:round/>
                      <a:headEnd type="none" w="sm" len="sm"/>
                      <a:tailEnd type="none" w="sm" len="sm"/>
                    </a:lnB>
                    <a:solidFill>
                      <a:srgbClr val="FFFFFF"/>
                    </a:solidFill>
                  </a:tcPr>
                </a:tc>
                <a:tc>
                  <a:txBody>
                    <a:bodyPr/>
                    <a:lstStyle/>
                    <a:p>
                      <a:pPr marL="0" marR="0" lvl="0" indent="0" algn="ctr" rtl="0">
                        <a:lnSpc>
                          <a:spcPct val="100000"/>
                        </a:lnSpc>
                        <a:spcBef>
                          <a:spcPts val="0"/>
                        </a:spcBef>
                        <a:spcAft>
                          <a:spcPts val="0"/>
                        </a:spcAft>
                        <a:buClr>
                          <a:srgbClr val="000000"/>
                        </a:buClr>
                        <a:buSzPts val="1000"/>
                        <a:buFont typeface="Arial"/>
                        <a:buNone/>
                      </a:pPr>
                      <a:r>
                        <a:rPr lang="en-IN" sz="1000" b="0" i="0" u="none" strike="noStrike" cap="none">
                          <a:solidFill>
                            <a:srgbClr val="273239"/>
                          </a:solidFill>
                          <a:latin typeface="Nunito"/>
                          <a:ea typeface="Nunito"/>
                          <a:cs typeface="Nunito"/>
                          <a:sym typeface="Nunito"/>
                        </a:rPr>
                        <a:t>It is used to get input long text content.</a:t>
                      </a:r>
                      <a:endParaRPr sz="1000" b="0" i="0" u="none" strike="noStrike" cap="none">
                        <a:solidFill>
                          <a:srgbClr val="273239"/>
                        </a:solidFill>
                        <a:latin typeface="Nunito"/>
                        <a:ea typeface="Nunito"/>
                        <a:cs typeface="Nunito"/>
                        <a:sym typeface="Nunito"/>
                      </a:endParaRPr>
                    </a:p>
                  </a:txBody>
                  <a:tcPr marL="63925" marR="63925" marT="89500" marB="89500" anchor="ctr">
                    <a:lnL w="9525" cap="flat" cmpd="sng">
                      <a:solidFill>
                        <a:srgbClr val="DFDFDF"/>
                      </a:solidFill>
                      <a:prstDash val="solid"/>
                      <a:round/>
                      <a:headEnd type="none" w="sm" len="sm"/>
                      <a:tailEnd type="none" w="sm" len="sm"/>
                    </a:lnL>
                    <a:lnR w="9525" cap="flat" cmpd="sng">
                      <a:solidFill>
                        <a:srgbClr val="DFDFDF"/>
                      </a:solidFill>
                      <a:prstDash val="solid"/>
                      <a:round/>
                      <a:headEnd type="none" w="sm" len="sm"/>
                      <a:tailEnd type="none" w="sm" len="sm"/>
                    </a:lnR>
                    <a:lnT w="9525" cap="flat" cmpd="sng">
                      <a:solidFill>
                        <a:srgbClr val="DFDFDF"/>
                      </a:solidFill>
                      <a:prstDash val="solid"/>
                      <a:round/>
                      <a:headEnd type="none" w="sm" len="sm"/>
                      <a:tailEnd type="none" w="sm" len="sm"/>
                    </a:lnT>
                    <a:lnB w="9525" cap="flat" cmpd="sng">
                      <a:solidFill>
                        <a:srgbClr val="DFDFDF"/>
                      </a:solidFill>
                      <a:prstDash val="solid"/>
                      <a:round/>
                      <a:headEnd type="none" w="sm" len="sm"/>
                      <a:tailEnd type="none" w="sm" len="sm"/>
                    </a:lnB>
                    <a:solidFill>
                      <a:srgbClr val="FFFFFF"/>
                    </a:solidFill>
                  </a:tcPr>
                </a:tc>
                <a:extLst>
                  <a:ext uri="{0D108BD9-81ED-4DB2-BD59-A6C34878D82A}">
                    <a16:rowId xmlns:a16="http://schemas.microsoft.com/office/drawing/2014/main" val="10004"/>
                  </a:ext>
                </a:extLst>
              </a:tr>
              <a:tr h="569570">
                <a:tc>
                  <a:txBody>
                    <a:bodyPr/>
                    <a:lstStyle/>
                    <a:p>
                      <a:pPr marL="0" marR="0" lvl="0" indent="0" algn="ctr" rtl="0">
                        <a:lnSpc>
                          <a:spcPct val="100000"/>
                        </a:lnSpc>
                        <a:spcBef>
                          <a:spcPts val="0"/>
                        </a:spcBef>
                        <a:spcAft>
                          <a:spcPts val="0"/>
                        </a:spcAft>
                        <a:buClr>
                          <a:srgbClr val="000000"/>
                        </a:buClr>
                        <a:buSzPts val="1000"/>
                        <a:buFont typeface="Arial"/>
                        <a:buNone/>
                      </a:pPr>
                      <a:r>
                        <a:rPr lang="en-IN" sz="1000" b="0" i="0" u="sng" strike="noStrike" cap="none">
                          <a:solidFill>
                            <a:srgbClr val="357960"/>
                          </a:solidFill>
                          <a:latin typeface="Nunito"/>
                          <a:ea typeface="Nunito"/>
                          <a:cs typeface="Nunito"/>
                          <a:sym typeface="Nunito"/>
                          <a:hlinkClick r:id="rId8">
                            <a:extLst>
                              <a:ext uri="{A12FA001-AC4F-418D-AE19-62706E023703}">
                                <ahyp:hlinkClr xmlns:ahyp="http://schemas.microsoft.com/office/drawing/2018/hyperlinkcolor" val="tx"/>
                              </a:ext>
                            </a:extLst>
                          </a:hlinkClick>
                        </a:rPr>
                        <a:t>&lt;fieldset&gt;</a:t>
                      </a:r>
                      <a:endParaRPr sz="1000" b="0" i="0" u="none" strike="noStrike" cap="none">
                        <a:solidFill>
                          <a:srgbClr val="273239"/>
                        </a:solidFill>
                        <a:latin typeface="Nunito"/>
                        <a:ea typeface="Nunito"/>
                        <a:cs typeface="Nunito"/>
                        <a:sym typeface="Nunito"/>
                      </a:endParaRPr>
                    </a:p>
                  </a:txBody>
                  <a:tcPr marL="63925" marR="63925" marT="89500" marB="89500" anchor="ctr">
                    <a:lnL w="9525" cap="flat" cmpd="sng">
                      <a:solidFill>
                        <a:srgbClr val="DFDFDF"/>
                      </a:solidFill>
                      <a:prstDash val="solid"/>
                      <a:round/>
                      <a:headEnd type="none" w="sm" len="sm"/>
                      <a:tailEnd type="none" w="sm" len="sm"/>
                    </a:lnL>
                    <a:lnR w="9525" cap="flat" cmpd="sng">
                      <a:solidFill>
                        <a:srgbClr val="DFDFDF"/>
                      </a:solidFill>
                      <a:prstDash val="solid"/>
                      <a:round/>
                      <a:headEnd type="none" w="sm" len="sm"/>
                      <a:tailEnd type="none" w="sm" len="sm"/>
                    </a:lnR>
                    <a:lnT w="9525" cap="flat" cmpd="sng">
                      <a:solidFill>
                        <a:srgbClr val="DFDFDF"/>
                      </a:solidFill>
                      <a:prstDash val="solid"/>
                      <a:round/>
                      <a:headEnd type="none" w="sm" len="sm"/>
                      <a:tailEnd type="none" w="sm" len="sm"/>
                    </a:lnT>
                    <a:lnB w="9525" cap="flat" cmpd="sng">
                      <a:solidFill>
                        <a:srgbClr val="DFDFDF"/>
                      </a:solidFill>
                      <a:prstDash val="solid"/>
                      <a:round/>
                      <a:headEnd type="none" w="sm" len="sm"/>
                      <a:tailEnd type="none" w="sm" len="sm"/>
                    </a:lnB>
                    <a:solidFill>
                      <a:srgbClr val="FFFFFF"/>
                    </a:solidFill>
                  </a:tcPr>
                </a:tc>
                <a:tc>
                  <a:txBody>
                    <a:bodyPr/>
                    <a:lstStyle/>
                    <a:p>
                      <a:pPr marL="0" marR="0" lvl="0" indent="0" algn="ctr" rtl="0">
                        <a:lnSpc>
                          <a:spcPct val="100000"/>
                        </a:lnSpc>
                        <a:spcBef>
                          <a:spcPts val="0"/>
                        </a:spcBef>
                        <a:spcAft>
                          <a:spcPts val="0"/>
                        </a:spcAft>
                        <a:buClr>
                          <a:srgbClr val="000000"/>
                        </a:buClr>
                        <a:buSzPts val="1000"/>
                        <a:buFont typeface="Arial"/>
                        <a:buNone/>
                      </a:pPr>
                      <a:r>
                        <a:rPr lang="en-IN" sz="1000" b="0" i="0" u="none" strike="noStrike" cap="none" dirty="0">
                          <a:solidFill>
                            <a:srgbClr val="273239"/>
                          </a:solidFill>
                          <a:latin typeface="Nunito"/>
                          <a:ea typeface="Nunito"/>
                          <a:cs typeface="Nunito"/>
                          <a:sym typeface="Nunito"/>
                        </a:rPr>
                        <a:t>It is used to draw a box around other form elements and group the related data.</a:t>
                      </a:r>
                      <a:endParaRPr sz="1000" b="0" i="0" u="none" strike="noStrike" cap="none">
                        <a:solidFill>
                          <a:srgbClr val="273239"/>
                        </a:solidFill>
                        <a:latin typeface="Nunito"/>
                        <a:ea typeface="Nunito"/>
                        <a:cs typeface="Nunito"/>
                        <a:sym typeface="Nunito"/>
                      </a:endParaRPr>
                    </a:p>
                  </a:txBody>
                  <a:tcPr marL="63925" marR="63925" marT="89500" marB="89500" anchor="ctr">
                    <a:lnL w="9525" cap="flat" cmpd="sng">
                      <a:solidFill>
                        <a:srgbClr val="DFDFDF"/>
                      </a:solidFill>
                      <a:prstDash val="solid"/>
                      <a:round/>
                      <a:headEnd type="none" w="sm" len="sm"/>
                      <a:tailEnd type="none" w="sm" len="sm"/>
                    </a:lnL>
                    <a:lnR w="9525" cap="flat" cmpd="sng">
                      <a:solidFill>
                        <a:srgbClr val="DFDFDF"/>
                      </a:solidFill>
                      <a:prstDash val="solid"/>
                      <a:round/>
                      <a:headEnd type="none" w="sm" len="sm"/>
                      <a:tailEnd type="none" w="sm" len="sm"/>
                    </a:lnR>
                    <a:lnT w="9525" cap="flat" cmpd="sng">
                      <a:solidFill>
                        <a:srgbClr val="DFDFDF"/>
                      </a:solidFill>
                      <a:prstDash val="solid"/>
                      <a:round/>
                      <a:headEnd type="none" w="sm" len="sm"/>
                      <a:tailEnd type="none" w="sm" len="sm"/>
                    </a:lnT>
                    <a:lnB w="9525" cap="flat" cmpd="sng">
                      <a:solidFill>
                        <a:srgbClr val="DFDFDF"/>
                      </a:solidFill>
                      <a:prstDash val="solid"/>
                      <a:round/>
                      <a:headEnd type="none" w="sm" len="sm"/>
                      <a:tailEnd type="none" w="sm" len="sm"/>
                    </a:lnB>
                    <a:solidFill>
                      <a:srgbClr val="FFFFFF"/>
                    </a:solidFill>
                  </a:tcPr>
                </a:tc>
                <a:extLst>
                  <a:ext uri="{0D108BD9-81ED-4DB2-BD59-A6C34878D82A}">
                    <a16:rowId xmlns:a16="http://schemas.microsoft.com/office/drawing/2014/main" val="10005"/>
                  </a:ext>
                </a:extLst>
              </a:tr>
              <a:tr h="387005">
                <a:tc>
                  <a:txBody>
                    <a:bodyPr/>
                    <a:lstStyle/>
                    <a:p>
                      <a:pPr marL="0" marR="0" lvl="0" indent="0" algn="ctr" rtl="0">
                        <a:lnSpc>
                          <a:spcPct val="100000"/>
                        </a:lnSpc>
                        <a:spcBef>
                          <a:spcPts val="0"/>
                        </a:spcBef>
                        <a:spcAft>
                          <a:spcPts val="0"/>
                        </a:spcAft>
                        <a:buClr>
                          <a:srgbClr val="000000"/>
                        </a:buClr>
                        <a:buSzPts val="1000"/>
                        <a:buFont typeface="Arial"/>
                        <a:buNone/>
                      </a:pPr>
                      <a:r>
                        <a:rPr lang="en-IN" sz="1000" b="0" i="0" u="sng" strike="noStrike" cap="none">
                          <a:solidFill>
                            <a:srgbClr val="357960"/>
                          </a:solidFill>
                          <a:latin typeface="Nunito"/>
                          <a:ea typeface="Nunito"/>
                          <a:cs typeface="Nunito"/>
                          <a:sym typeface="Nunito"/>
                          <a:hlinkClick r:id="rId9">
                            <a:extLst>
                              <a:ext uri="{A12FA001-AC4F-418D-AE19-62706E023703}">
                                <ahyp:hlinkClr xmlns:ahyp="http://schemas.microsoft.com/office/drawing/2018/hyperlinkcolor" val="tx"/>
                              </a:ext>
                            </a:extLst>
                          </a:hlinkClick>
                        </a:rPr>
                        <a:t>&lt;legend&gt;</a:t>
                      </a:r>
                      <a:endParaRPr sz="1000" b="0" i="0" u="none" strike="noStrike" cap="none">
                        <a:solidFill>
                          <a:srgbClr val="273239"/>
                        </a:solidFill>
                        <a:latin typeface="Nunito"/>
                        <a:ea typeface="Nunito"/>
                        <a:cs typeface="Nunito"/>
                        <a:sym typeface="Nunito"/>
                      </a:endParaRPr>
                    </a:p>
                  </a:txBody>
                  <a:tcPr marL="63925" marR="63925" marT="89500" marB="89500" anchor="ctr">
                    <a:lnL w="9525" cap="flat" cmpd="sng">
                      <a:solidFill>
                        <a:srgbClr val="DFDFDF"/>
                      </a:solidFill>
                      <a:prstDash val="solid"/>
                      <a:round/>
                      <a:headEnd type="none" w="sm" len="sm"/>
                      <a:tailEnd type="none" w="sm" len="sm"/>
                    </a:lnL>
                    <a:lnR w="9525" cap="flat" cmpd="sng">
                      <a:solidFill>
                        <a:srgbClr val="DFDFDF"/>
                      </a:solidFill>
                      <a:prstDash val="solid"/>
                      <a:round/>
                      <a:headEnd type="none" w="sm" len="sm"/>
                      <a:tailEnd type="none" w="sm" len="sm"/>
                    </a:lnR>
                    <a:lnT w="9525" cap="flat" cmpd="sng">
                      <a:solidFill>
                        <a:srgbClr val="DFDFDF"/>
                      </a:solidFill>
                      <a:prstDash val="solid"/>
                      <a:round/>
                      <a:headEnd type="none" w="sm" len="sm"/>
                      <a:tailEnd type="none" w="sm" len="sm"/>
                    </a:lnT>
                    <a:lnB w="9525" cap="flat" cmpd="sng">
                      <a:solidFill>
                        <a:srgbClr val="DFDFDF"/>
                      </a:solidFill>
                      <a:prstDash val="solid"/>
                      <a:round/>
                      <a:headEnd type="none" w="sm" len="sm"/>
                      <a:tailEnd type="none" w="sm" len="sm"/>
                    </a:lnB>
                    <a:solidFill>
                      <a:srgbClr val="FFFFFF"/>
                    </a:solidFill>
                  </a:tcPr>
                </a:tc>
                <a:tc>
                  <a:txBody>
                    <a:bodyPr/>
                    <a:lstStyle/>
                    <a:p>
                      <a:pPr marL="0" marR="0" lvl="0" indent="0" algn="ctr" rtl="0">
                        <a:lnSpc>
                          <a:spcPct val="100000"/>
                        </a:lnSpc>
                        <a:spcBef>
                          <a:spcPts val="0"/>
                        </a:spcBef>
                        <a:spcAft>
                          <a:spcPts val="0"/>
                        </a:spcAft>
                        <a:buClr>
                          <a:srgbClr val="000000"/>
                        </a:buClr>
                        <a:buSzPts val="1000"/>
                        <a:buFont typeface="Arial"/>
                        <a:buNone/>
                      </a:pPr>
                      <a:r>
                        <a:rPr lang="en-IN" sz="1000" b="0" i="0" u="none" strike="noStrike" cap="none">
                          <a:solidFill>
                            <a:srgbClr val="273239"/>
                          </a:solidFill>
                          <a:latin typeface="Nunito"/>
                          <a:ea typeface="Nunito"/>
                          <a:cs typeface="Nunito"/>
                          <a:sym typeface="Nunito"/>
                        </a:rPr>
                        <a:t>It defines a caption for fieldset elements</a:t>
                      </a:r>
                      <a:endParaRPr sz="1000" b="0" i="0" u="none" strike="noStrike" cap="none">
                        <a:solidFill>
                          <a:srgbClr val="273239"/>
                        </a:solidFill>
                        <a:latin typeface="Nunito"/>
                        <a:ea typeface="Nunito"/>
                        <a:cs typeface="Nunito"/>
                        <a:sym typeface="Nunito"/>
                      </a:endParaRPr>
                    </a:p>
                  </a:txBody>
                  <a:tcPr marL="63925" marR="63925" marT="89500" marB="89500" anchor="ctr">
                    <a:lnL w="9525" cap="flat" cmpd="sng">
                      <a:solidFill>
                        <a:srgbClr val="DFDFDF"/>
                      </a:solidFill>
                      <a:prstDash val="solid"/>
                      <a:round/>
                      <a:headEnd type="none" w="sm" len="sm"/>
                      <a:tailEnd type="none" w="sm" len="sm"/>
                    </a:lnL>
                    <a:lnR w="9525" cap="flat" cmpd="sng">
                      <a:solidFill>
                        <a:srgbClr val="DFDFDF"/>
                      </a:solidFill>
                      <a:prstDash val="solid"/>
                      <a:round/>
                      <a:headEnd type="none" w="sm" len="sm"/>
                      <a:tailEnd type="none" w="sm" len="sm"/>
                    </a:lnR>
                    <a:lnT w="9525" cap="flat" cmpd="sng">
                      <a:solidFill>
                        <a:srgbClr val="DFDFDF"/>
                      </a:solidFill>
                      <a:prstDash val="solid"/>
                      <a:round/>
                      <a:headEnd type="none" w="sm" len="sm"/>
                      <a:tailEnd type="none" w="sm" len="sm"/>
                    </a:lnT>
                    <a:lnB w="9525" cap="flat" cmpd="sng">
                      <a:solidFill>
                        <a:srgbClr val="DFDFDF"/>
                      </a:solidFill>
                      <a:prstDash val="solid"/>
                      <a:round/>
                      <a:headEnd type="none" w="sm" len="sm"/>
                      <a:tailEnd type="none" w="sm" len="sm"/>
                    </a:lnB>
                    <a:solidFill>
                      <a:srgbClr val="FFFFFF"/>
                    </a:solidFill>
                  </a:tcPr>
                </a:tc>
                <a:extLst>
                  <a:ext uri="{0D108BD9-81ED-4DB2-BD59-A6C34878D82A}">
                    <a16:rowId xmlns:a16="http://schemas.microsoft.com/office/drawing/2014/main" val="10006"/>
                  </a:ext>
                </a:extLst>
              </a:tr>
              <a:tr h="569570">
                <a:tc>
                  <a:txBody>
                    <a:bodyPr/>
                    <a:lstStyle/>
                    <a:p>
                      <a:pPr marL="0" marR="0" lvl="0" indent="0" algn="ctr" rtl="0">
                        <a:lnSpc>
                          <a:spcPct val="100000"/>
                        </a:lnSpc>
                        <a:spcBef>
                          <a:spcPts val="0"/>
                        </a:spcBef>
                        <a:spcAft>
                          <a:spcPts val="0"/>
                        </a:spcAft>
                        <a:buClr>
                          <a:srgbClr val="000000"/>
                        </a:buClr>
                        <a:buSzPts val="1000"/>
                        <a:buFont typeface="Arial"/>
                        <a:buNone/>
                      </a:pPr>
                      <a:r>
                        <a:rPr lang="en-IN" sz="1000" b="0" i="0" u="sng" strike="noStrike" cap="none">
                          <a:solidFill>
                            <a:srgbClr val="357960"/>
                          </a:solidFill>
                          <a:latin typeface="Nunito"/>
                          <a:ea typeface="Nunito"/>
                          <a:cs typeface="Nunito"/>
                          <a:sym typeface="Nunito"/>
                          <a:hlinkClick r:id="rId10">
                            <a:extLst>
                              <a:ext uri="{A12FA001-AC4F-418D-AE19-62706E023703}">
                                <ahyp:hlinkClr xmlns:ahyp="http://schemas.microsoft.com/office/drawing/2018/hyperlinkcolor" val="tx"/>
                              </a:ext>
                            </a:extLst>
                          </a:hlinkClick>
                        </a:rPr>
                        <a:t>&lt;datalist&gt;</a:t>
                      </a:r>
                      <a:endParaRPr sz="1000" b="0" i="0" u="none" strike="noStrike" cap="none">
                        <a:solidFill>
                          <a:srgbClr val="273239"/>
                        </a:solidFill>
                        <a:latin typeface="Nunito"/>
                        <a:ea typeface="Nunito"/>
                        <a:cs typeface="Nunito"/>
                        <a:sym typeface="Nunito"/>
                      </a:endParaRPr>
                    </a:p>
                  </a:txBody>
                  <a:tcPr marL="63925" marR="63925" marT="89500" marB="89500" anchor="ctr">
                    <a:lnL w="9525" cap="flat" cmpd="sng">
                      <a:solidFill>
                        <a:srgbClr val="DFDFDF"/>
                      </a:solidFill>
                      <a:prstDash val="solid"/>
                      <a:round/>
                      <a:headEnd type="none" w="sm" len="sm"/>
                      <a:tailEnd type="none" w="sm" len="sm"/>
                    </a:lnL>
                    <a:lnR w="9525" cap="flat" cmpd="sng">
                      <a:solidFill>
                        <a:srgbClr val="DFDFDF"/>
                      </a:solidFill>
                      <a:prstDash val="solid"/>
                      <a:round/>
                      <a:headEnd type="none" w="sm" len="sm"/>
                      <a:tailEnd type="none" w="sm" len="sm"/>
                    </a:lnR>
                    <a:lnT w="9525" cap="flat" cmpd="sng">
                      <a:solidFill>
                        <a:srgbClr val="DFDFDF"/>
                      </a:solidFill>
                      <a:prstDash val="solid"/>
                      <a:round/>
                      <a:headEnd type="none" w="sm" len="sm"/>
                      <a:tailEnd type="none" w="sm" len="sm"/>
                    </a:lnT>
                    <a:lnB w="9525" cap="flat" cmpd="sng">
                      <a:solidFill>
                        <a:srgbClr val="DFDFDF"/>
                      </a:solidFill>
                      <a:prstDash val="solid"/>
                      <a:round/>
                      <a:headEnd type="none" w="sm" len="sm"/>
                      <a:tailEnd type="none" w="sm" len="sm"/>
                    </a:lnB>
                    <a:solidFill>
                      <a:srgbClr val="FFFFFF"/>
                    </a:solidFill>
                  </a:tcPr>
                </a:tc>
                <a:tc>
                  <a:txBody>
                    <a:bodyPr/>
                    <a:lstStyle/>
                    <a:p>
                      <a:pPr marL="0" marR="0" lvl="0" indent="0" algn="ctr" rtl="0">
                        <a:lnSpc>
                          <a:spcPct val="100000"/>
                        </a:lnSpc>
                        <a:spcBef>
                          <a:spcPts val="0"/>
                        </a:spcBef>
                        <a:spcAft>
                          <a:spcPts val="0"/>
                        </a:spcAft>
                        <a:buClr>
                          <a:srgbClr val="000000"/>
                        </a:buClr>
                        <a:buSzPts val="1000"/>
                        <a:buFont typeface="Arial"/>
                        <a:buNone/>
                      </a:pPr>
                      <a:r>
                        <a:rPr lang="en-IN" sz="1000" b="0" i="0" u="none" strike="noStrike" cap="none">
                          <a:solidFill>
                            <a:srgbClr val="273239"/>
                          </a:solidFill>
                          <a:latin typeface="Nunito"/>
                          <a:ea typeface="Nunito"/>
                          <a:cs typeface="Nunito"/>
                          <a:sym typeface="Nunito"/>
                        </a:rPr>
                        <a:t>It is used to specify pre-defined list options for input controls.</a:t>
                      </a:r>
                      <a:endParaRPr sz="1000" b="0" i="0" u="none" strike="noStrike" cap="none">
                        <a:solidFill>
                          <a:srgbClr val="273239"/>
                        </a:solidFill>
                        <a:latin typeface="Nunito"/>
                        <a:ea typeface="Nunito"/>
                        <a:cs typeface="Nunito"/>
                        <a:sym typeface="Nunito"/>
                      </a:endParaRPr>
                    </a:p>
                  </a:txBody>
                  <a:tcPr marL="63925" marR="63925" marT="89500" marB="89500" anchor="ctr">
                    <a:lnL w="9525" cap="flat" cmpd="sng">
                      <a:solidFill>
                        <a:srgbClr val="DFDFDF"/>
                      </a:solidFill>
                      <a:prstDash val="solid"/>
                      <a:round/>
                      <a:headEnd type="none" w="sm" len="sm"/>
                      <a:tailEnd type="none" w="sm" len="sm"/>
                    </a:lnL>
                    <a:lnR w="9525" cap="flat" cmpd="sng">
                      <a:solidFill>
                        <a:srgbClr val="DFDFDF"/>
                      </a:solidFill>
                      <a:prstDash val="solid"/>
                      <a:round/>
                      <a:headEnd type="none" w="sm" len="sm"/>
                      <a:tailEnd type="none" w="sm" len="sm"/>
                    </a:lnR>
                    <a:lnT w="9525" cap="flat" cmpd="sng">
                      <a:solidFill>
                        <a:srgbClr val="DFDFDF"/>
                      </a:solidFill>
                      <a:prstDash val="solid"/>
                      <a:round/>
                      <a:headEnd type="none" w="sm" len="sm"/>
                      <a:tailEnd type="none" w="sm" len="sm"/>
                    </a:lnT>
                    <a:lnB w="9525" cap="flat" cmpd="sng">
                      <a:solidFill>
                        <a:srgbClr val="DFDFDF"/>
                      </a:solidFill>
                      <a:prstDash val="solid"/>
                      <a:round/>
                      <a:headEnd type="none" w="sm" len="sm"/>
                      <a:tailEnd type="none" w="sm" len="sm"/>
                    </a:lnB>
                    <a:solidFill>
                      <a:srgbClr val="FFFFFF"/>
                    </a:solidFill>
                  </a:tcPr>
                </a:tc>
                <a:extLst>
                  <a:ext uri="{0D108BD9-81ED-4DB2-BD59-A6C34878D82A}">
                    <a16:rowId xmlns:a16="http://schemas.microsoft.com/office/drawing/2014/main" val="10007"/>
                  </a:ext>
                </a:extLst>
              </a:tr>
              <a:tr h="387005">
                <a:tc>
                  <a:txBody>
                    <a:bodyPr/>
                    <a:lstStyle/>
                    <a:p>
                      <a:pPr marL="0" marR="0" lvl="0" indent="0" algn="ctr" rtl="0">
                        <a:lnSpc>
                          <a:spcPct val="100000"/>
                        </a:lnSpc>
                        <a:spcBef>
                          <a:spcPts val="0"/>
                        </a:spcBef>
                        <a:spcAft>
                          <a:spcPts val="0"/>
                        </a:spcAft>
                        <a:buClr>
                          <a:srgbClr val="000000"/>
                        </a:buClr>
                        <a:buSzPts val="1000"/>
                        <a:buFont typeface="Arial"/>
                        <a:buNone/>
                      </a:pPr>
                      <a:r>
                        <a:rPr lang="en-IN" sz="1000" b="0" i="0" u="sng" strike="noStrike" cap="none">
                          <a:solidFill>
                            <a:srgbClr val="357960"/>
                          </a:solidFill>
                          <a:latin typeface="Nunito"/>
                          <a:ea typeface="Nunito"/>
                          <a:cs typeface="Nunito"/>
                          <a:sym typeface="Nunito"/>
                          <a:hlinkClick r:id="rId11">
                            <a:extLst>
                              <a:ext uri="{A12FA001-AC4F-418D-AE19-62706E023703}">
                                <ahyp:hlinkClr xmlns:ahyp="http://schemas.microsoft.com/office/drawing/2018/hyperlinkcolor" val="tx"/>
                              </a:ext>
                            </a:extLst>
                          </a:hlinkClick>
                        </a:rPr>
                        <a:t>&lt;output&gt;</a:t>
                      </a:r>
                      <a:endParaRPr sz="1000" b="0" i="0" u="none" strike="noStrike" cap="none">
                        <a:solidFill>
                          <a:srgbClr val="273239"/>
                        </a:solidFill>
                        <a:latin typeface="Nunito"/>
                        <a:ea typeface="Nunito"/>
                        <a:cs typeface="Nunito"/>
                        <a:sym typeface="Nunito"/>
                      </a:endParaRPr>
                    </a:p>
                  </a:txBody>
                  <a:tcPr marL="63925" marR="63925" marT="89500" marB="89500" anchor="ctr">
                    <a:lnL w="9525" cap="flat" cmpd="sng">
                      <a:solidFill>
                        <a:srgbClr val="DFDFDF"/>
                      </a:solidFill>
                      <a:prstDash val="solid"/>
                      <a:round/>
                      <a:headEnd type="none" w="sm" len="sm"/>
                      <a:tailEnd type="none" w="sm" len="sm"/>
                    </a:lnL>
                    <a:lnR w="9525" cap="flat" cmpd="sng">
                      <a:solidFill>
                        <a:srgbClr val="DFDFDF"/>
                      </a:solidFill>
                      <a:prstDash val="solid"/>
                      <a:round/>
                      <a:headEnd type="none" w="sm" len="sm"/>
                      <a:tailEnd type="none" w="sm" len="sm"/>
                    </a:lnR>
                    <a:lnT w="9525" cap="flat" cmpd="sng">
                      <a:solidFill>
                        <a:srgbClr val="DFDFDF"/>
                      </a:solidFill>
                      <a:prstDash val="solid"/>
                      <a:round/>
                      <a:headEnd type="none" w="sm" len="sm"/>
                      <a:tailEnd type="none" w="sm" len="sm"/>
                    </a:lnT>
                    <a:lnB w="9525" cap="flat" cmpd="sng">
                      <a:solidFill>
                        <a:srgbClr val="DFDFDF"/>
                      </a:solidFill>
                      <a:prstDash val="solid"/>
                      <a:round/>
                      <a:headEnd type="none" w="sm" len="sm"/>
                      <a:tailEnd type="none" w="sm" len="sm"/>
                    </a:lnB>
                    <a:solidFill>
                      <a:srgbClr val="FFFFFF"/>
                    </a:solidFill>
                  </a:tcPr>
                </a:tc>
                <a:tc>
                  <a:txBody>
                    <a:bodyPr/>
                    <a:lstStyle/>
                    <a:p>
                      <a:pPr marL="0" marR="0" lvl="0" indent="0" algn="ctr" rtl="0">
                        <a:lnSpc>
                          <a:spcPct val="100000"/>
                        </a:lnSpc>
                        <a:spcBef>
                          <a:spcPts val="0"/>
                        </a:spcBef>
                        <a:spcAft>
                          <a:spcPts val="0"/>
                        </a:spcAft>
                        <a:buClr>
                          <a:srgbClr val="000000"/>
                        </a:buClr>
                        <a:buSzPts val="1000"/>
                        <a:buFont typeface="Arial"/>
                        <a:buNone/>
                      </a:pPr>
                      <a:r>
                        <a:rPr lang="en-IN" sz="1000" b="0" i="0" u="none" strike="noStrike" cap="none">
                          <a:solidFill>
                            <a:srgbClr val="273239"/>
                          </a:solidFill>
                          <a:latin typeface="Nunito"/>
                          <a:ea typeface="Nunito"/>
                          <a:cs typeface="Nunito"/>
                          <a:sym typeface="Nunito"/>
                        </a:rPr>
                        <a:t>It displays the output of performed calculations.</a:t>
                      </a:r>
                      <a:endParaRPr sz="1000" b="0" i="0" u="none" strike="noStrike" cap="none">
                        <a:solidFill>
                          <a:srgbClr val="273239"/>
                        </a:solidFill>
                        <a:latin typeface="Nunito"/>
                        <a:ea typeface="Nunito"/>
                        <a:cs typeface="Nunito"/>
                        <a:sym typeface="Nunito"/>
                      </a:endParaRPr>
                    </a:p>
                  </a:txBody>
                  <a:tcPr marL="63925" marR="63925" marT="89500" marB="89500" anchor="ctr">
                    <a:lnL w="9525" cap="flat" cmpd="sng">
                      <a:solidFill>
                        <a:srgbClr val="DFDFDF"/>
                      </a:solidFill>
                      <a:prstDash val="solid"/>
                      <a:round/>
                      <a:headEnd type="none" w="sm" len="sm"/>
                      <a:tailEnd type="none" w="sm" len="sm"/>
                    </a:lnL>
                    <a:lnR w="9525" cap="flat" cmpd="sng">
                      <a:solidFill>
                        <a:srgbClr val="DFDFDF"/>
                      </a:solidFill>
                      <a:prstDash val="solid"/>
                      <a:round/>
                      <a:headEnd type="none" w="sm" len="sm"/>
                      <a:tailEnd type="none" w="sm" len="sm"/>
                    </a:lnR>
                    <a:lnT w="9525" cap="flat" cmpd="sng">
                      <a:solidFill>
                        <a:srgbClr val="DFDFDF"/>
                      </a:solidFill>
                      <a:prstDash val="solid"/>
                      <a:round/>
                      <a:headEnd type="none" w="sm" len="sm"/>
                      <a:tailEnd type="none" w="sm" len="sm"/>
                    </a:lnT>
                    <a:lnB w="9525" cap="flat" cmpd="sng">
                      <a:solidFill>
                        <a:srgbClr val="DFDFDF"/>
                      </a:solidFill>
                      <a:prstDash val="solid"/>
                      <a:round/>
                      <a:headEnd type="none" w="sm" len="sm"/>
                      <a:tailEnd type="none" w="sm" len="sm"/>
                    </a:lnB>
                    <a:solidFill>
                      <a:srgbClr val="FFFFFF"/>
                    </a:solidFill>
                  </a:tcPr>
                </a:tc>
                <a:extLst>
                  <a:ext uri="{0D108BD9-81ED-4DB2-BD59-A6C34878D82A}">
                    <a16:rowId xmlns:a16="http://schemas.microsoft.com/office/drawing/2014/main" val="10008"/>
                  </a:ext>
                </a:extLst>
              </a:tr>
              <a:tr h="387005">
                <a:tc>
                  <a:txBody>
                    <a:bodyPr/>
                    <a:lstStyle/>
                    <a:p>
                      <a:pPr marL="0" marR="0" lvl="0" indent="0" algn="ctr" rtl="0">
                        <a:lnSpc>
                          <a:spcPct val="100000"/>
                        </a:lnSpc>
                        <a:spcBef>
                          <a:spcPts val="0"/>
                        </a:spcBef>
                        <a:spcAft>
                          <a:spcPts val="0"/>
                        </a:spcAft>
                        <a:buClr>
                          <a:srgbClr val="000000"/>
                        </a:buClr>
                        <a:buSzPts val="1000"/>
                        <a:buFont typeface="Arial"/>
                        <a:buNone/>
                      </a:pPr>
                      <a:r>
                        <a:rPr lang="en-IN" sz="1000" b="0" i="0" u="sng" strike="noStrike" cap="none">
                          <a:solidFill>
                            <a:srgbClr val="357960"/>
                          </a:solidFill>
                          <a:latin typeface="Nunito"/>
                          <a:ea typeface="Nunito"/>
                          <a:cs typeface="Nunito"/>
                          <a:sym typeface="Nunito"/>
                          <a:hlinkClick r:id="rId12">
                            <a:extLst>
                              <a:ext uri="{A12FA001-AC4F-418D-AE19-62706E023703}">
                                <ahyp:hlinkClr xmlns:ahyp="http://schemas.microsoft.com/office/drawing/2018/hyperlinkcolor" val="tx"/>
                              </a:ext>
                            </a:extLst>
                          </a:hlinkClick>
                        </a:rPr>
                        <a:t>&lt;option&gt;</a:t>
                      </a:r>
                      <a:endParaRPr sz="1000" b="0" i="0" u="none" strike="noStrike" cap="none">
                        <a:solidFill>
                          <a:srgbClr val="273239"/>
                        </a:solidFill>
                        <a:latin typeface="Nunito"/>
                        <a:ea typeface="Nunito"/>
                        <a:cs typeface="Nunito"/>
                        <a:sym typeface="Nunito"/>
                      </a:endParaRPr>
                    </a:p>
                  </a:txBody>
                  <a:tcPr marL="63925" marR="63925" marT="89500" marB="89500" anchor="ctr">
                    <a:lnL w="9525" cap="flat" cmpd="sng">
                      <a:solidFill>
                        <a:srgbClr val="DFDFDF"/>
                      </a:solidFill>
                      <a:prstDash val="solid"/>
                      <a:round/>
                      <a:headEnd type="none" w="sm" len="sm"/>
                      <a:tailEnd type="none" w="sm" len="sm"/>
                    </a:lnL>
                    <a:lnR w="9525" cap="flat" cmpd="sng">
                      <a:solidFill>
                        <a:srgbClr val="DFDFDF"/>
                      </a:solidFill>
                      <a:prstDash val="solid"/>
                      <a:round/>
                      <a:headEnd type="none" w="sm" len="sm"/>
                      <a:tailEnd type="none" w="sm" len="sm"/>
                    </a:lnR>
                    <a:lnT w="9525" cap="flat" cmpd="sng">
                      <a:solidFill>
                        <a:srgbClr val="DFDFDF"/>
                      </a:solidFill>
                      <a:prstDash val="solid"/>
                      <a:round/>
                      <a:headEnd type="none" w="sm" len="sm"/>
                      <a:tailEnd type="none" w="sm" len="sm"/>
                    </a:lnT>
                    <a:lnB w="9525" cap="flat" cmpd="sng">
                      <a:solidFill>
                        <a:srgbClr val="DFDFDF"/>
                      </a:solidFill>
                      <a:prstDash val="solid"/>
                      <a:round/>
                      <a:headEnd type="none" w="sm" len="sm"/>
                      <a:tailEnd type="none" w="sm" len="sm"/>
                    </a:lnB>
                    <a:solidFill>
                      <a:srgbClr val="FFFFFF"/>
                    </a:solidFill>
                  </a:tcPr>
                </a:tc>
                <a:tc>
                  <a:txBody>
                    <a:bodyPr/>
                    <a:lstStyle/>
                    <a:p>
                      <a:pPr marL="0" marR="0" lvl="0" indent="0" algn="ctr" rtl="0">
                        <a:lnSpc>
                          <a:spcPct val="100000"/>
                        </a:lnSpc>
                        <a:spcBef>
                          <a:spcPts val="0"/>
                        </a:spcBef>
                        <a:spcAft>
                          <a:spcPts val="0"/>
                        </a:spcAft>
                        <a:buClr>
                          <a:srgbClr val="000000"/>
                        </a:buClr>
                        <a:buSzPts val="1000"/>
                        <a:buFont typeface="Arial"/>
                        <a:buNone/>
                      </a:pPr>
                      <a:r>
                        <a:rPr lang="en-IN" sz="1000" b="0" i="0" u="none" strike="noStrike" cap="none">
                          <a:solidFill>
                            <a:srgbClr val="273239"/>
                          </a:solidFill>
                          <a:latin typeface="Nunito"/>
                          <a:ea typeface="Nunito"/>
                          <a:cs typeface="Nunito"/>
                          <a:sym typeface="Nunito"/>
                        </a:rPr>
                        <a:t>It is used to define options in a drop-down list.</a:t>
                      </a:r>
                      <a:endParaRPr sz="1000" b="0" i="0" u="none" strike="noStrike" cap="none">
                        <a:solidFill>
                          <a:srgbClr val="273239"/>
                        </a:solidFill>
                        <a:latin typeface="Nunito"/>
                        <a:ea typeface="Nunito"/>
                        <a:cs typeface="Nunito"/>
                        <a:sym typeface="Nunito"/>
                      </a:endParaRPr>
                    </a:p>
                  </a:txBody>
                  <a:tcPr marL="63925" marR="63925" marT="89500" marB="89500" anchor="ctr">
                    <a:lnL w="9525" cap="flat" cmpd="sng">
                      <a:solidFill>
                        <a:srgbClr val="DFDFDF"/>
                      </a:solidFill>
                      <a:prstDash val="solid"/>
                      <a:round/>
                      <a:headEnd type="none" w="sm" len="sm"/>
                      <a:tailEnd type="none" w="sm" len="sm"/>
                    </a:lnL>
                    <a:lnR w="9525" cap="flat" cmpd="sng">
                      <a:solidFill>
                        <a:srgbClr val="DFDFDF"/>
                      </a:solidFill>
                      <a:prstDash val="solid"/>
                      <a:round/>
                      <a:headEnd type="none" w="sm" len="sm"/>
                      <a:tailEnd type="none" w="sm" len="sm"/>
                    </a:lnR>
                    <a:lnT w="9525" cap="flat" cmpd="sng">
                      <a:solidFill>
                        <a:srgbClr val="DFDFDF"/>
                      </a:solidFill>
                      <a:prstDash val="solid"/>
                      <a:round/>
                      <a:headEnd type="none" w="sm" len="sm"/>
                      <a:tailEnd type="none" w="sm" len="sm"/>
                    </a:lnT>
                    <a:lnB w="9525" cap="flat" cmpd="sng">
                      <a:solidFill>
                        <a:srgbClr val="DFDFDF"/>
                      </a:solidFill>
                      <a:prstDash val="solid"/>
                      <a:round/>
                      <a:headEnd type="none" w="sm" len="sm"/>
                      <a:tailEnd type="none" w="sm" len="sm"/>
                    </a:lnB>
                    <a:solidFill>
                      <a:srgbClr val="FFFFFF"/>
                    </a:solidFill>
                  </a:tcPr>
                </a:tc>
                <a:extLst>
                  <a:ext uri="{0D108BD9-81ED-4DB2-BD59-A6C34878D82A}">
                    <a16:rowId xmlns:a16="http://schemas.microsoft.com/office/drawing/2014/main" val="10009"/>
                  </a:ext>
                </a:extLst>
              </a:tr>
              <a:tr h="569570">
                <a:tc>
                  <a:txBody>
                    <a:bodyPr/>
                    <a:lstStyle/>
                    <a:p>
                      <a:pPr marL="0" marR="0" lvl="0" indent="0" algn="ctr" rtl="0">
                        <a:lnSpc>
                          <a:spcPct val="100000"/>
                        </a:lnSpc>
                        <a:spcBef>
                          <a:spcPts val="0"/>
                        </a:spcBef>
                        <a:spcAft>
                          <a:spcPts val="0"/>
                        </a:spcAft>
                        <a:buClr>
                          <a:srgbClr val="000000"/>
                        </a:buClr>
                        <a:buSzPts val="1000"/>
                        <a:buFont typeface="Arial"/>
                        <a:buNone/>
                      </a:pPr>
                      <a:r>
                        <a:rPr lang="en-IN" sz="1000" b="0" i="0" u="sng" strike="noStrike" cap="none">
                          <a:solidFill>
                            <a:srgbClr val="357960"/>
                          </a:solidFill>
                          <a:latin typeface="Nunito"/>
                          <a:ea typeface="Nunito"/>
                          <a:cs typeface="Nunito"/>
                          <a:sym typeface="Nunito"/>
                          <a:hlinkClick r:id="rId13">
                            <a:extLst>
                              <a:ext uri="{A12FA001-AC4F-418D-AE19-62706E023703}">
                                <ahyp:hlinkClr xmlns:ahyp="http://schemas.microsoft.com/office/drawing/2018/hyperlinkcolor" val="tx"/>
                              </a:ext>
                            </a:extLst>
                          </a:hlinkClick>
                        </a:rPr>
                        <a:t>&lt;optgroup&gt;</a:t>
                      </a:r>
                      <a:endParaRPr sz="1000" b="0" i="0" u="none" strike="noStrike" cap="none">
                        <a:solidFill>
                          <a:srgbClr val="273239"/>
                        </a:solidFill>
                        <a:latin typeface="Nunito"/>
                        <a:ea typeface="Nunito"/>
                        <a:cs typeface="Nunito"/>
                        <a:sym typeface="Nunito"/>
                      </a:endParaRPr>
                    </a:p>
                  </a:txBody>
                  <a:tcPr marL="63925" marR="63925" marT="89500" marB="89500" anchor="ctr">
                    <a:lnL w="9525" cap="flat" cmpd="sng">
                      <a:solidFill>
                        <a:srgbClr val="DFDFDF"/>
                      </a:solidFill>
                      <a:prstDash val="solid"/>
                      <a:round/>
                      <a:headEnd type="none" w="sm" len="sm"/>
                      <a:tailEnd type="none" w="sm" len="sm"/>
                    </a:lnL>
                    <a:lnR w="9525" cap="flat" cmpd="sng">
                      <a:solidFill>
                        <a:srgbClr val="DFDFDF"/>
                      </a:solidFill>
                      <a:prstDash val="solid"/>
                      <a:round/>
                      <a:headEnd type="none" w="sm" len="sm"/>
                      <a:tailEnd type="none" w="sm" len="sm"/>
                    </a:lnR>
                    <a:lnT w="9525" cap="flat" cmpd="sng">
                      <a:solidFill>
                        <a:srgbClr val="DFDFDF"/>
                      </a:solidFill>
                      <a:prstDash val="solid"/>
                      <a:round/>
                      <a:headEnd type="none" w="sm" len="sm"/>
                      <a:tailEnd type="none" w="sm" len="sm"/>
                    </a:lnT>
                    <a:lnB w="9525" cap="flat" cmpd="sng">
                      <a:solidFill>
                        <a:srgbClr val="DFDFDF"/>
                      </a:solidFill>
                      <a:prstDash val="solid"/>
                      <a:round/>
                      <a:headEnd type="none" w="sm" len="sm"/>
                      <a:tailEnd type="none" w="sm" len="sm"/>
                    </a:lnB>
                    <a:solidFill>
                      <a:srgbClr val="FFFFFF"/>
                    </a:solidFill>
                  </a:tcPr>
                </a:tc>
                <a:tc>
                  <a:txBody>
                    <a:bodyPr/>
                    <a:lstStyle/>
                    <a:p>
                      <a:pPr marL="0" marR="0" lvl="0" indent="0" algn="ctr" rtl="0">
                        <a:lnSpc>
                          <a:spcPct val="100000"/>
                        </a:lnSpc>
                        <a:spcBef>
                          <a:spcPts val="0"/>
                        </a:spcBef>
                        <a:spcAft>
                          <a:spcPts val="0"/>
                        </a:spcAft>
                        <a:buClr>
                          <a:srgbClr val="000000"/>
                        </a:buClr>
                        <a:buSzPts val="1000"/>
                        <a:buFont typeface="Arial"/>
                        <a:buNone/>
                      </a:pPr>
                      <a:r>
                        <a:rPr lang="en-IN" sz="1000" b="0" i="0" u="none" strike="noStrike" cap="none" dirty="0">
                          <a:solidFill>
                            <a:srgbClr val="273239"/>
                          </a:solidFill>
                          <a:latin typeface="Nunito"/>
                          <a:ea typeface="Nunito"/>
                          <a:cs typeface="Nunito"/>
                          <a:sym typeface="Nunito"/>
                        </a:rPr>
                        <a:t>It is used to define group-related options in a drop-down list.</a:t>
                      </a:r>
                      <a:endParaRPr sz="1000" b="0" i="0" u="none" strike="noStrike" cap="none">
                        <a:solidFill>
                          <a:srgbClr val="273239"/>
                        </a:solidFill>
                        <a:latin typeface="Nunito"/>
                        <a:ea typeface="Nunito"/>
                        <a:cs typeface="Nunito"/>
                        <a:sym typeface="Nunito"/>
                      </a:endParaRPr>
                    </a:p>
                  </a:txBody>
                  <a:tcPr marL="63925" marR="63925" marT="89500" marB="89500" anchor="ctr">
                    <a:lnL w="9525" cap="flat" cmpd="sng">
                      <a:solidFill>
                        <a:srgbClr val="DFDFDF"/>
                      </a:solidFill>
                      <a:prstDash val="solid"/>
                      <a:round/>
                      <a:headEnd type="none" w="sm" len="sm"/>
                      <a:tailEnd type="none" w="sm" len="sm"/>
                    </a:lnL>
                    <a:lnR w="9525" cap="flat" cmpd="sng">
                      <a:solidFill>
                        <a:srgbClr val="DFDFDF"/>
                      </a:solidFill>
                      <a:prstDash val="solid"/>
                      <a:round/>
                      <a:headEnd type="none" w="sm" len="sm"/>
                      <a:tailEnd type="none" w="sm" len="sm"/>
                    </a:lnR>
                    <a:lnT w="9525" cap="flat" cmpd="sng">
                      <a:solidFill>
                        <a:srgbClr val="DFDFDF"/>
                      </a:solidFill>
                      <a:prstDash val="solid"/>
                      <a:round/>
                      <a:headEnd type="none" w="sm" len="sm"/>
                      <a:tailEnd type="none" w="sm" len="sm"/>
                    </a:lnT>
                    <a:lnB w="9525" cap="flat" cmpd="sng">
                      <a:solidFill>
                        <a:srgbClr val="DFDFDF"/>
                      </a:solidFill>
                      <a:prstDash val="solid"/>
                      <a:round/>
                      <a:headEnd type="none" w="sm" len="sm"/>
                      <a:tailEnd type="none" w="sm" len="sm"/>
                    </a:lnB>
                    <a:solidFill>
                      <a:srgbClr val="FFFFFF"/>
                    </a:solidFill>
                  </a:tcPr>
                </a:tc>
                <a:extLst>
                  <a:ext uri="{0D108BD9-81ED-4DB2-BD59-A6C34878D82A}">
                    <a16:rowId xmlns:a16="http://schemas.microsoft.com/office/drawing/2014/main" val="10010"/>
                  </a:ext>
                </a:extLst>
              </a:tr>
            </a:tbl>
          </a:graphicData>
        </a:graphic>
      </p:graphicFrame>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Shape 728"/>
        <p:cNvGrpSpPr/>
        <p:nvPr/>
      </p:nvGrpSpPr>
      <p:grpSpPr>
        <a:xfrm>
          <a:off x="0" y="0"/>
          <a:ext cx="0" cy="0"/>
          <a:chOff x="0" y="0"/>
          <a:chExt cx="0" cy="0"/>
        </a:xfrm>
      </p:grpSpPr>
      <p:sp>
        <p:nvSpPr>
          <p:cNvPr id="729" name="Google Shape;729;p94"/>
          <p:cNvSpPr txBox="1">
            <a:spLocks noGrp="1"/>
          </p:cNvSpPr>
          <p:nvPr>
            <p:ph type="title"/>
          </p:nvPr>
        </p:nvSpPr>
        <p:spPr>
          <a:xfrm>
            <a:off x="0" y="0"/>
            <a:ext cx="6477000" cy="838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IN" b="1"/>
              <a:t>Input Types in HTML Forms</a:t>
            </a:r>
            <a:endParaRPr/>
          </a:p>
        </p:txBody>
      </p:sp>
      <p:graphicFrame>
        <p:nvGraphicFramePr>
          <p:cNvPr id="730" name="Google Shape;730;p94"/>
          <p:cNvGraphicFramePr/>
          <p:nvPr/>
        </p:nvGraphicFramePr>
        <p:xfrm>
          <a:off x="239151" y="1361921"/>
          <a:ext cx="8567224" cy="5165493"/>
        </p:xfrm>
        <a:graphic>
          <a:graphicData uri="http://schemas.openxmlformats.org/drawingml/2006/table">
            <a:tbl>
              <a:tblPr>
                <a:noFill/>
                <a:tableStyleId>{D8F4504F-589A-4DF1-8CD4-15B5E9E6C929}</a:tableStyleId>
              </a:tblPr>
              <a:tblGrid>
                <a:gridCol w="4283612">
                  <a:extLst>
                    <a:ext uri="{9D8B030D-6E8A-4147-A177-3AD203B41FA5}">
                      <a16:colId xmlns:a16="http://schemas.microsoft.com/office/drawing/2014/main" val="20000"/>
                    </a:ext>
                  </a:extLst>
                </a:gridCol>
                <a:gridCol w="4283612">
                  <a:extLst>
                    <a:ext uri="{9D8B030D-6E8A-4147-A177-3AD203B41FA5}">
                      <a16:colId xmlns:a16="http://schemas.microsoft.com/office/drawing/2014/main" val="20001"/>
                    </a:ext>
                  </a:extLst>
                </a:gridCol>
              </a:tblGrid>
              <a:tr h="362755">
                <a:tc>
                  <a:txBody>
                    <a:bodyPr/>
                    <a:lstStyle/>
                    <a:p>
                      <a:pPr marL="0" marR="0" lvl="0" indent="0" algn="ctr" rtl="0">
                        <a:lnSpc>
                          <a:spcPct val="100000"/>
                        </a:lnSpc>
                        <a:spcBef>
                          <a:spcPts val="0"/>
                        </a:spcBef>
                        <a:spcAft>
                          <a:spcPts val="0"/>
                        </a:spcAft>
                        <a:buClr>
                          <a:srgbClr val="000000"/>
                        </a:buClr>
                        <a:buSzPts val="1200"/>
                        <a:buFont typeface="Arial"/>
                        <a:buNone/>
                      </a:pPr>
                      <a:r>
                        <a:rPr lang="en-IN" sz="1200" b="1" i="0" u="none" strike="noStrike" cap="none" dirty="0">
                          <a:solidFill>
                            <a:srgbClr val="273239"/>
                          </a:solidFill>
                          <a:latin typeface="Nunito"/>
                          <a:ea typeface="Nunito"/>
                          <a:cs typeface="Nunito"/>
                          <a:sym typeface="Nunito"/>
                        </a:rPr>
                        <a:t>Input Type</a:t>
                      </a:r>
                      <a:endParaRPr sz="1200" b="0" i="0" u="none" strike="noStrike" cap="none">
                        <a:solidFill>
                          <a:srgbClr val="273239"/>
                        </a:solidFill>
                        <a:latin typeface="Nunito"/>
                        <a:ea typeface="Nunito"/>
                        <a:cs typeface="Nunito"/>
                        <a:sym typeface="Nunito"/>
                      </a:endParaRPr>
                    </a:p>
                  </a:txBody>
                  <a:tcPr marL="33225" marR="33225" marT="66450" marB="66450" anchor="ctr">
                    <a:lnL w="9525" cap="flat" cmpd="sng">
                      <a:solidFill>
                        <a:srgbClr val="DFDFDF"/>
                      </a:solidFill>
                      <a:prstDash val="solid"/>
                      <a:round/>
                      <a:headEnd type="none" w="sm" len="sm"/>
                      <a:tailEnd type="none" w="sm" len="sm"/>
                    </a:lnL>
                    <a:lnR w="9525" cap="flat" cmpd="sng">
                      <a:solidFill>
                        <a:srgbClr val="DFDFDF"/>
                      </a:solidFill>
                      <a:prstDash val="solid"/>
                      <a:round/>
                      <a:headEnd type="none" w="sm" len="sm"/>
                      <a:tailEnd type="none" w="sm" len="sm"/>
                    </a:lnR>
                    <a:lnT w="9525" cap="flat" cmpd="sng">
                      <a:solidFill>
                        <a:srgbClr val="DFDFDF"/>
                      </a:solidFill>
                      <a:prstDash val="solid"/>
                      <a:round/>
                      <a:headEnd type="none" w="sm" len="sm"/>
                      <a:tailEnd type="none" w="sm" len="sm"/>
                    </a:lnT>
                    <a:lnB w="9525" cap="flat" cmpd="sng">
                      <a:solidFill>
                        <a:srgbClr val="DFDFDF"/>
                      </a:solidFill>
                      <a:prstDash val="solid"/>
                      <a:round/>
                      <a:headEnd type="none" w="sm" len="sm"/>
                      <a:tailEnd type="none" w="sm" len="sm"/>
                    </a:lnB>
                    <a:solidFill>
                      <a:srgbClr val="F9F9F9"/>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IN" sz="1200" b="1" i="0" u="none" strike="noStrike" cap="none">
                          <a:solidFill>
                            <a:srgbClr val="273239"/>
                          </a:solidFill>
                          <a:latin typeface="Nunito"/>
                          <a:ea typeface="Nunito"/>
                          <a:cs typeface="Nunito"/>
                          <a:sym typeface="Nunito"/>
                        </a:rPr>
                        <a:t>Description</a:t>
                      </a:r>
                      <a:endParaRPr sz="1200" b="0" i="0" u="none" strike="noStrike" cap="none">
                        <a:solidFill>
                          <a:srgbClr val="273239"/>
                        </a:solidFill>
                        <a:latin typeface="Nunito"/>
                        <a:ea typeface="Nunito"/>
                        <a:cs typeface="Nunito"/>
                        <a:sym typeface="Nunito"/>
                      </a:endParaRPr>
                    </a:p>
                  </a:txBody>
                  <a:tcPr marL="66450" marR="66450" marT="66450" marB="66450" anchor="ctr">
                    <a:lnL w="9525" cap="flat" cmpd="sng">
                      <a:solidFill>
                        <a:srgbClr val="DFDFDF"/>
                      </a:solidFill>
                      <a:prstDash val="solid"/>
                      <a:round/>
                      <a:headEnd type="none" w="sm" len="sm"/>
                      <a:tailEnd type="none" w="sm" len="sm"/>
                    </a:lnL>
                    <a:lnR w="9525" cap="flat" cmpd="sng">
                      <a:solidFill>
                        <a:srgbClr val="DFDFDF"/>
                      </a:solidFill>
                      <a:prstDash val="solid"/>
                      <a:round/>
                      <a:headEnd type="none" w="sm" len="sm"/>
                      <a:tailEnd type="none" w="sm" len="sm"/>
                    </a:lnR>
                    <a:lnT w="9525" cap="flat" cmpd="sng">
                      <a:solidFill>
                        <a:srgbClr val="DFDFDF"/>
                      </a:solidFill>
                      <a:prstDash val="solid"/>
                      <a:round/>
                      <a:headEnd type="none" w="sm" len="sm"/>
                      <a:tailEnd type="none" w="sm" len="sm"/>
                    </a:lnT>
                    <a:lnB w="9525" cap="flat" cmpd="sng">
                      <a:solidFill>
                        <a:srgbClr val="DFDFDF"/>
                      </a:solidFill>
                      <a:prstDash val="solid"/>
                      <a:round/>
                      <a:headEnd type="none" w="sm" len="sm"/>
                      <a:tailEnd type="none" w="sm" len="sm"/>
                    </a:lnB>
                    <a:solidFill>
                      <a:srgbClr val="F9F9F9"/>
                    </a:solidFill>
                  </a:tcPr>
                </a:tc>
                <a:extLst>
                  <a:ext uri="{0D108BD9-81ED-4DB2-BD59-A6C34878D82A}">
                    <a16:rowId xmlns:a16="http://schemas.microsoft.com/office/drawing/2014/main" val="10000"/>
                  </a:ext>
                </a:extLst>
              </a:tr>
              <a:tr h="402260">
                <a:tc>
                  <a:txBody>
                    <a:bodyPr/>
                    <a:lstStyle/>
                    <a:p>
                      <a:pPr marL="0" marR="0" lvl="0" indent="0" algn="ctr" rtl="0">
                        <a:lnSpc>
                          <a:spcPct val="100000"/>
                        </a:lnSpc>
                        <a:spcBef>
                          <a:spcPts val="0"/>
                        </a:spcBef>
                        <a:spcAft>
                          <a:spcPts val="0"/>
                        </a:spcAft>
                        <a:buClr>
                          <a:srgbClr val="000000"/>
                        </a:buClr>
                        <a:buSzPts val="1100"/>
                        <a:buFont typeface="Arial"/>
                        <a:buNone/>
                      </a:pPr>
                      <a:r>
                        <a:rPr lang="en-IN" sz="1100" b="0" i="0" u="sng" strike="noStrike" cap="none">
                          <a:solidFill>
                            <a:srgbClr val="357960"/>
                          </a:solidFill>
                          <a:latin typeface="Nunito"/>
                          <a:ea typeface="Nunito"/>
                          <a:cs typeface="Nunito"/>
                          <a:sym typeface="Nunito"/>
                          <a:hlinkClick r:id="rId3">
                            <a:extLst>
                              <a:ext uri="{A12FA001-AC4F-418D-AE19-62706E023703}">
                                <ahyp:hlinkClr xmlns:ahyp="http://schemas.microsoft.com/office/drawing/2018/hyperlinkcolor" val="tx"/>
                              </a:ext>
                            </a:extLst>
                          </a:hlinkClick>
                        </a:rPr>
                        <a:t>&lt;input type="text"&gt;</a:t>
                      </a:r>
                      <a:endParaRPr sz="1100" b="0" i="0" u="none" strike="noStrike" cap="none">
                        <a:solidFill>
                          <a:srgbClr val="273239"/>
                        </a:solidFill>
                        <a:latin typeface="Nunito"/>
                        <a:ea typeface="Nunito"/>
                        <a:cs typeface="Nunito"/>
                        <a:sym typeface="Nunito"/>
                      </a:endParaRPr>
                    </a:p>
                  </a:txBody>
                  <a:tcPr marL="66450" marR="66450" marT="93050" marB="93050" anchor="ctr">
                    <a:lnL w="9525" cap="flat" cmpd="sng">
                      <a:solidFill>
                        <a:srgbClr val="DFDFDF"/>
                      </a:solidFill>
                      <a:prstDash val="solid"/>
                      <a:round/>
                      <a:headEnd type="none" w="sm" len="sm"/>
                      <a:tailEnd type="none" w="sm" len="sm"/>
                    </a:lnL>
                    <a:lnR w="9525" cap="flat" cmpd="sng">
                      <a:solidFill>
                        <a:srgbClr val="DFDFDF"/>
                      </a:solidFill>
                      <a:prstDash val="solid"/>
                      <a:round/>
                      <a:headEnd type="none" w="sm" len="sm"/>
                      <a:tailEnd type="none" w="sm" len="sm"/>
                    </a:lnR>
                    <a:lnT w="9525" cap="flat" cmpd="sng">
                      <a:solidFill>
                        <a:srgbClr val="DFDFDF"/>
                      </a:solidFill>
                      <a:prstDash val="solid"/>
                      <a:round/>
                      <a:headEnd type="none" w="sm" len="sm"/>
                      <a:tailEnd type="none" w="sm" len="sm"/>
                    </a:lnT>
                    <a:lnB w="9525" cap="flat" cmpd="sng">
                      <a:solidFill>
                        <a:srgbClr val="DFDFDF"/>
                      </a:solidFill>
                      <a:prstDash val="solid"/>
                      <a:round/>
                      <a:headEnd type="none" w="sm" len="sm"/>
                      <a:tailEnd type="none" w="sm" len="sm"/>
                    </a:lnB>
                    <a:solidFill>
                      <a:srgbClr val="FFFFFF"/>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IN" sz="1100" b="0" i="0" u="none" strike="noStrike" cap="none">
                          <a:solidFill>
                            <a:srgbClr val="273239"/>
                          </a:solidFill>
                          <a:latin typeface="Nunito"/>
                          <a:ea typeface="Nunito"/>
                          <a:cs typeface="Nunito"/>
                          <a:sym typeface="Nunito"/>
                        </a:rPr>
                        <a:t>Defines a one-line text input field</a:t>
                      </a:r>
                      <a:endParaRPr sz="1100" b="0" i="0" u="none" strike="noStrike" cap="none">
                        <a:solidFill>
                          <a:srgbClr val="273239"/>
                        </a:solidFill>
                        <a:latin typeface="Nunito"/>
                        <a:ea typeface="Nunito"/>
                        <a:cs typeface="Nunito"/>
                        <a:sym typeface="Nunito"/>
                      </a:endParaRPr>
                    </a:p>
                  </a:txBody>
                  <a:tcPr marL="66450" marR="66450" marT="93050" marB="93050" anchor="ctr">
                    <a:lnL w="9525" cap="flat" cmpd="sng">
                      <a:solidFill>
                        <a:srgbClr val="DFDFDF"/>
                      </a:solidFill>
                      <a:prstDash val="solid"/>
                      <a:round/>
                      <a:headEnd type="none" w="sm" len="sm"/>
                      <a:tailEnd type="none" w="sm" len="sm"/>
                    </a:lnL>
                    <a:lnR w="9525" cap="flat" cmpd="sng">
                      <a:solidFill>
                        <a:srgbClr val="DFDFDF"/>
                      </a:solidFill>
                      <a:prstDash val="solid"/>
                      <a:round/>
                      <a:headEnd type="none" w="sm" len="sm"/>
                      <a:tailEnd type="none" w="sm" len="sm"/>
                    </a:lnR>
                    <a:lnT w="9525" cap="flat" cmpd="sng">
                      <a:solidFill>
                        <a:srgbClr val="DFDFDF"/>
                      </a:solidFill>
                      <a:prstDash val="solid"/>
                      <a:round/>
                      <a:headEnd type="none" w="sm" len="sm"/>
                      <a:tailEnd type="none" w="sm" len="sm"/>
                    </a:lnT>
                    <a:lnB w="9525" cap="flat" cmpd="sng">
                      <a:solidFill>
                        <a:srgbClr val="DFDFDF"/>
                      </a:solidFill>
                      <a:prstDash val="solid"/>
                      <a:round/>
                      <a:headEnd type="none" w="sm" len="sm"/>
                      <a:tailEnd type="none" w="sm" len="sm"/>
                    </a:lnB>
                    <a:solidFill>
                      <a:srgbClr val="FFFFFF"/>
                    </a:solidFill>
                  </a:tcPr>
                </a:tc>
                <a:extLst>
                  <a:ext uri="{0D108BD9-81ED-4DB2-BD59-A6C34878D82A}">
                    <a16:rowId xmlns:a16="http://schemas.microsoft.com/office/drawing/2014/main" val="10001"/>
                  </a:ext>
                </a:extLst>
              </a:tr>
              <a:tr h="402260">
                <a:tc>
                  <a:txBody>
                    <a:bodyPr/>
                    <a:lstStyle/>
                    <a:p>
                      <a:pPr marL="0" marR="0" lvl="0" indent="0" algn="ctr" rtl="0">
                        <a:lnSpc>
                          <a:spcPct val="100000"/>
                        </a:lnSpc>
                        <a:spcBef>
                          <a:spcPts val="0"/>
                        </a:spcBef>
                        <a:spcAft>
                          <a:spcPts val="0"/>
                        </a:spcAft>
                        <a:buClr>
                          <a:srgbClr val="000000"/>
                        </a:buClr>
                        <a:buSzPts val="1100"/>
                        <a:buFont typeface="Arial"/>
                        <a:buNone/>
                      </a:pPr>
                      <a:r>
                        <a:rPr lang="en-IN" sz="1100" b="0" i="0" u="sng" strike="noStrike" cap="none">
                          <a:solidFill>
                            <a:srgbClr val="357960"/>
                          </a:solidFill>
                          <a:latin typeface="Nunito"/>
                          <a:ea typeface="Nunito"/>
                          <a:cs typeface="Nunito"/>
                          <a:sym typeface="Nunito"/>
                          <a:hlinkClick r:id="rId4">
                            <a:extLst>
                              <a:ext uri="{A12FA001-AC4F-418D-AE19-62706E023703}">
                                <ahyp:hlinkClr xmlns:ahyp="http://schemas.microsoft.com/office/drawing/2018/hyperlinkcolor" val="tx"/>
                              </a:ext>
                            </a:extLst>
                          </a:hlinkClick>
                        </a:rPr>
                        <a:t>&lt;input type="password"&gt;</a:t>
                      </a:r>
                      <a:endParaRPr sz="1100" b="0" i="0" u="none" strike="noStrike" cap="none">
                        <a:solidFill>
                          <a:srgbClr val="273239"/>
                        </a:solidFill>
                        <a:latin typeface="Nunito"/>
                        <a:ea typeface="Nunito"/>
                        <a:cs typeface="Nunito"/>
                        <a:sym typeface="Nunito"/>
                      </a:endParaRPr>
                    </a:p>
                  </a:txBody>
                  <a:tcPr marL="66450" marR="66450" marT="93050" marB="93050" anchor="ctr">
                    <a:lnL w="9525" cap="flat" cmpd="sng">
                      <a:solidFill>
                        <a:srgbClr val="DFDFDF"/>
                      </a:solidFill>
                      <a:prstDash val="solid"/>
                      <a:round/>
                      <a:headEnd type="none" w="sm" len="sm"/>
                      <a:tailEnd type="none" w="sm" len="sm"/>
                    </a:lnL>
                    <a:lnR w="9525" cap="flat" cmpd="sng">
                      <a:solidFill>
                        <a:srgbClr val="DFDFDF"/>
                      </a:solidFill>
                      <a:prstDash val="solid"/>
                      <a:round/>
                      <a:headEnd type="none" w="sm" len="sm"/>
                      <a:tailEnd type="none" w="sm" len="sm"/>
                    </a:lnR>
                    <a:lnT w="9525" cap="flat" cmpd="sng">
                      <a:solidFill>
                        <a:srgbClr val="DFDFDF"/>
                      </a:solidFill>
                      <a:prstDash val="solid"/>
                      <a:round/>
                      <a:headEnd type="none" w="sm" len="sm"/>
                      <a:tailEnd type="none" w="sm" len="sm"/>
                    </a:lnT>
                    <a:lnB w="9525" cap="flat" cmpd="sng">
                      <a:solidFill>
                        <a:srgbClr val="DFDFDF"/>
                      </a:solidFill>
                      <a:prstDash val="solid"/>
                      <a:round/>
                      <a:headEnd type="none" w="sm" len="sm"/>
                      <a:tailEnd type="none" w="sm" len="sm"/>
                    </a:lnB>
                    <a:solidFill>
                      <a:srgbClr val="FFFFFF"/>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IN" sz="1100" b="0" i="0" u="none" strike="noStrike" cap="none">
                          <a:solidFill>
                            <a:srgbClr val="273239"/>
                          </a:solidFill>
                          <a:latin typeface="Nunito"/>
                          <a:ea typeface="Nunito"/>
                          <a:cs typeface="Nunito"/>
                          <a:sym typeface="Nunito"/>
                        </a:rPr>
                        <a:t>Defines a password field</a:t>
                      </a:r>
                      <a:endParaRPr sz="1100" b="0" i="0" u="none" strike="noStrike" cap="none">
                        <a:solidFill>
                          <a:srgbClr val="273239"/>
                        </a:solidFill>
                        <a:latin typeface="Nunito"/>
                        <a:ea typeface="Nunito"/>
                        <a:cs typeface="Nunito"/>
                        <a:sym typeface="Nunito"/>
                      </a:endParaRPr>
                    </a:p>
                  </a:txBody>
                  <a:tcPr marL="66450" marR="66450" marT="93050" marB="93050" anchor="ctr">
                    <a:lnL w="9525" cap="flat" cmpd="sng">
                      <a:solidFill>
                        <a:srgbClr val="DFDFDF"/>
                      </a:solidFill>
                      <a:prstDash val="solid"/>
                      <a:round/>
                      <a:headEnd type="none" w="sm" len="sm"/>
                      <a:tailEnd type="none" w="sm" len="sm"/>
                    </a:lnL>
                    <a:lnR w="9525" cap="flat" cmpd="sng">
                      <a:solidFill>
                        <a:srgbClr val="DFDFDF"/>
                      </a:solidFill>
                      <a:prstDash val="solid"/>
                      <a:round/>
                      <a:headEnd type="none" w="sm" len="sm"/>
                      <a:tailEnd type="none" w="sm" len="sm"/>
                    </a:lnR>
                    <a:lnT w="9525" cap="flat" cmpd="sng">
                      <a:solidFill>
                        <a:srgbClr val="DFDFDF"/>
                      </a:solidFill>
                      <a:prstDash val="solid"/>
                      <a:round/>
                      <a:headEnd type="none" w="sm" len="sm"/>
                      <a:tailEnd type="none" w="sm" len="sm"/>
                    </a:lnT>
                    <a:lnB w="9525" cap="flat" cmpd="sng">
                      <a:solidFill>
                        <a:srgbClr val="DFDFDF"/>
                      </a:solidFill>
                      <a:prstDash val="solid"/>
                      <a:round/>
                      <a:headEnd type="none" w="sm" len="sm"/>
                      <a:tailEnd type="none" w="sm" len="sm"/>
                    </a:lnB>
                    <a:solidFill>
                      <a:srgbClr val="FFFFFF"/>
                    </a:solidFill>
                  </a:tcPr>
                </a:tc>
                <a:extLst>
                  <a:ext uri="{0D108BD9-81ED-4DB2-BD59-A6C34878D82A}">
                    <a16:rowId xmlns:a16="http://schemas.microsoft.com/office/drawing/2014/main" val="10002"/>
                  </a:ext>
                </a:extLst>
              </a:tr>
              <a:tr h="402260">
                <a:tc>
                  <a:txBody>
                    <a:bodyPr/>
                    <a:lstStyle/>
                    <a:p>
                      <a:pPr marL="0" marR="0" lvl="0" indent="0" algn="ctr" rtl="0">
                        <a:lnSpc>
                          <a:spcPct val="100000"/>
                        </a:lnSpc>
                        <a:spcBef>
                          <a:spcPts val="0"/>
                        </a:spcBef>
                        <a:spcAft>
                          <a:spcPts val="0"/>
                        </a:spcAft>
                        <a:buClr>
                          <a:srgbClr val="000000"/>
                        </a:buClr>
                        <a:buSzPts val="1100"/>
                        <a:buFont typeface="Arial"/>
                        <a:buNone/>
                      </a:pPr>
                      <a:r>
                        <a:rPr lang="en-IN" sz="1100" b="0" i="0" u="sng" strike="noStrike" cap="none">
                          <a:solidFill>
                            <a:srgbClr val="357960"/>
                          </a:solidFill>
                          <a:latin typeface="Nunito"/>
                          <a:ea typeface="Nunito"/>
                          <a:cs typeface="Nunito"/>
                          <a:sym typeface="Nunito"/>
                          <a:hlinkClick r:id="rId5">
                            <a:extLst>
                              <a:ext uri="{A12FA001-AC4F-418D-AE19-62706E023703}">
                                <ahyp:hlinkClr xmlns:ahyp="http://schemas.microsoft.com/office/drawing/2018/hyperlinkcolor" val="tx"/>
                              </a:ext>
                            </a:extLst>
                          </a:hlinkClick>
                        </a:rPr>
                        <a:t>&lt;input type="submit"&gt;</a:t>
                      </a:r>
                      <a:endParaRPr sz="1100" b="0" i="0" u="none" strike="noStrike" cap="none">
                        <a:solidFill>
                          <a:srgbClr val="273239"/>
                        </a:solidFill>
                        <a:latin typeface="Nunito"/>
                        <a:ea typeface="Nunito"/>
                        <a:cs typeface="Nunito"/>
                        <a:sym typeface="Nunito"/>
                      </a:endParaRPr>
                    </a:p>
                  </a:txBody>
                  <a:tcPr marL="66450" marR="66450" marT="93050" marB="93050" anchor="ctr">
                    <a:lnL w="9525" cap="flat" cmpd="sng">
                      <a:solidFill>
                        <a:srgbClr val="DFDFDF"/>
                      </a:solidFill>
                      <a:prstDash val="solid"/>
                      <a:round/>
                      <a:headEnd type="none" w="sm" len="sm"/>
                      <a:tailEnd type="none" w="sm" len="sm"/>
                    </a:lnL>
                    <a:lnR w="9525" cap="flat" cmpd="sng">
                      <a:solidFill>
                        <a:srgbClr val="DFDFDF"/>
                      </a:solidFill>
                      <a:prstDash val="solid"/>
                      <a:round/>
                      <a:headEnd type="none" w="sm" len="sm"/>
                      <a:tailEnd type="none" w="sm" len="sm"/>
                    </a:lnR>
                    <a:lnT w="9525" cap="flat" cmpd="sng">
                      <a:solidFill>
                        <a:srgbClr val="DFDFDF"/>
                      </a:solidFill>
                      <a:prstDash val="solid"/>
                      <a:round/>
                      <a:headEnd type="none" w="sm" len="sm"/>
                      <a:tailEnd type="none" w="sm" len="sm"/>
                    </a:lnT>
                    <a:lnB w="9525" cap="flat" cmpd="sng">
                      <a:solidFill>
                        <a:srgbClr val="DFDFDF"/>
                      </a:solidFill>
                      <a:prstDash val="solid"/>
                      <a:round/>
                      <a:headEnd type="none" w="sm" len="sm"/>
                      <a:tailEnd type="none" w="sm" len="sm"/>
                    </a:lnB>
                    <a:solidFill>
                      <a:srgbClr val="FFFFFF"/>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IN" sz="1100" b="0" i="0" u="none" strike="noStrike" cap="none">
                          <a:solidFill>
                            <a:srgbClr val="273239"/>
                          </a:solidFill>
                          <a:latin typeface="Nunito"/>
                          <a:ea typeface="Nunito"/>
                          <a:cs typeface="Nunito"/>
                          <a:sym typeface="Nunito"/>
                        </a:rPr>
                        <a:t>Defines a submit button</a:t>
                      </a:r>
                      <a:endParaRPr sz="1100" b="0" i="0" u="none" strike="noStrike" cap="none">
                        <a:solidFill>
                          <a:srgbClr val="273239"/>
                        </a:solidFill>
                        <a:latin typeface="Nunito"/>
                        <a:ea typeface="Nunito"/>
                        <a:cs typeface="Nunito"/>
                        <a:sym typeface="Nunito"/>
                      </a:endParaRPr>
                    </a:p>
                  </a:txBody>
                  <a:tcPr marL="66450" marR="66450" marT="93050" marB="93050" anchor="ctr">
                    <a:lnL w="9525" cap="flat" cmpd="sng">
                      <a:solidFill>
                        <a:srgbClr val="DFDFDF"/>
                      </a:solidFill>
                      <a:prstDash val="solid"/>
                      <a:round/>
                      <a:headEnd type="none" w="sm" len="sm"/>
                      <a:tailEnd type="none" w="sm" len="sm"/>
                    </a:lnL>
                    <a:lnR w="9525" cap="flat" cmpd="sng">
                      <a:solidFill>
                        <a:srgbClr val="DFDFDF"/>
                      </a:solidFill>
                      <a:prstDash val="solid"/>
                      <a:round/>
                      <a:headEnd type="none" w="sm" len="sm"/>
                      <a:tailEnd type="none" w="sm" len="sm"/>
                    </a:lnR>
                    <a:lnT w="9525" cap="flat" cmpd="sng">
                      <a:solidFill>
                        <a:srgbClr val="DFDFDF"/>
                      </a:solidFill>
                      <a:prstDash val="solid"/>
                      <a:round/>
                      <a:headEnd type="none" w="sm" len="sm"/>
                      <a:tailEnd type="none" w="sm" len="sm"/>
                    </a:lnT>
                    <a:lnB w="9525" cap="flat" cmpd="sng">
                      <a:solidFill>
                        <a:srgbClr val="DFDFDF"/>
                      </a:solidFill>
                      <a:prstDash val="solid"/>
                      <a:round/>
                      <a:headEnd type="none" w="sm" len="sm"/>
                      <a:tailEnd type="none" w="sm" len="sm"/>
                    </a:lnB>
                    <a:solidFill>
                      <a:srgbClr val="FFFFFF"/>
                    </a:solidFill>
                  </a:tcPr>
                </a:tc>
                <a:extLst>
                  <a:ext uri="{0D108BD9-81ED-4DB2-BD59-A6C34878D82A}">
                    <a16:rowId xmlns:a16="http://schemas.microsoft.com/office/drawing/2014/main" val="10003"/>
                  </a:ext>
                </a:extLst>
              </a:tr>
              <a:tr h="402260">
                <a:tc>
                  <a:txBody>
                    <a:bodyPr/>
                    <a:lstStyle/>
                    <a:p>
                      <a:pPr marL="0" marR="0" lvl="0" indent="0" algn="ctr" rtl="0">
                        <a:lnSpc>
                          <a:spcPct val="100000"/>
                        </a:lnSpc>
                        <a:spcBef>
                          <a:spcPts val="0"/>
                        </a:spcBef>
                        <a:spcAft>
                          <a:spcPts val="0"/>
                        </a:spcAft>
                        <a:buClr>
                          <a:srgbClr val="000000"/>
                        </a:buClr>
                        <a:buSzPts val="1100"/>
                        <a:buFont typeface="Arial"/>
                        <a:buNone/>
                      </a:pPr>
                      <a:r>
                        <a:rPr lang="en-IN" sz="1100" b="0" i="0" u="sng" strike="noStrike" cap="none">
                          <a:solidFill>
                            <a:srgbClr val="357960"/>
                          </a:solidFill>
                          <a:latin typeface="Nunito"/>
                          <a:ea typeface="Nunito"/>
                          <a:cs typeface="Nunito"/>
                          <a:sym typeface="Nunito"/>
                          <a:hlinkClick r:id="rId6">
                            <a:extLst>
                              <a:ext uri="{A12FA001-AC4F-418D-AE19-62706E023703}">
                                <ahyp:hlinkClr xmlns:ahyp="http://schemas.microsoft.com/office/drawing/2018/hyperlinkcolor" val="tx"/>
                              </a:ext>
                            </a:extLst>
                          </a:hlinkClick>
                        </a:rPr>
                        <a:t>&lt;input type="reset"&gt;</a:t>
                      </a:r>
                      <a:endParaRPr sz="1100" b="0" i="0" u="none" strike="noStrike" cap="none">
                        <a:solidFill>
                          <a:srgbClr val="273239"/>
                        </a:solidFill>
                        <a:latin typeface="Nunito"/>
                        <a:ea typeface="Nunito"/>
                        <a:cs typeface="Nunito"/>
                        <a:sym typeface="Nunito"/>
                      </a:endParaRPr>
                    </a:p>
                  </a:txBody>
                  <a:tcPr marL="66450" marR="66450" marT="93050" marB="93050" anchor="ctr">
                    <a:lnL w="9525" cap="flat" cmpd="sng">
                      <a:solidFill>
                        <a:srgbClr val="DFDFDF"/>
                      </a:solidFill>
                      <a:prstDash val="solid"/>
                      <a:round/>
                      <a:headEnd type="none" w="sm" len="sm"/>
                      <a:tailEnd type="none" w="sm" len="sm"/>
                    </a:lnL>
                    <a:lnR w="9525" cap="flat" cmpd="sng">
                      <a:solidFill>
                        <a:srgbClr val="DFDFDF"/>
                      </a:solidFill>
                      <a:prstDash val="solid"/>
                      <a:round/>
                      <a:headEnd type="none" w="sm" len="sm"/>
                      <a:tailEnd type="none" w="sm" len="sm"/>
                    </a:lnR>
                    <a:lnT w="9525" cap="flat" cmpd="sng">
                      <a:solidFill>
                        <a:srgbClr val="DFDFDF"/>
                      </a:solidFill>
                      <a:prstDash val="solid"/>
                      <a:round/>
                      <a:headEnd type="none" w="sm" len="sm"/>
                      <a:tailEnd type="none" w="sm" len="sm"/>
                    </a:lnT>
                    <a:lnB w="9525" cap="flat" cmpd="sng">
                      <a:solidFill>
                        <a:srgbClr val="DFDFDF"/>
                      </a:solidFill>
                      <a:prstDash val="solid"/>
                      <a:round/>
                      <a:headEnd type="none" w="sm" len="sm"/>
                      <a:tailEnd type="none" w="sm" len="sm"/>
                    </a:lnB>
                    <a:solidFill>
                      <a:srgbClr val="FFFFFF"/>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IN" sz="1100" b="0" i="0" u="none" strike="noStrike" cap="none">
                          <a:solidFill>
                            <a:srgbClr val="273239"/>
                          </a:solidFill>
                          <a:latin typeface="Nunito"/>
                          <a:ea typeface="Nunito"/>
                          <a:cs typeface="Nunito"/>
                          <a:sym typeface="Nunito"/>
                        </a:rPr>
                        <a:t>Defines a reset button</a:t>
                      </a:r>
                      <a:endParaRPr sz="1100" b="0" i="0" u="none" strike="noStrike" cap="none">
                        <a:solidFill>
                          <a:srgbClr val="273239"/>
                        </a:solidFill>
                        <a:latin typeface="Nunito"/>
                        <a:ea typeface="Nunito"/>
                        <a:cs typeface="Nunito"/>
                        <a:sym typeface="Nunito"/>
                      </a:endParaRPr>
                    </a:p>
                  </a:txBody>
                  <a:tcPr marL="66450" marR="66450" marT="93050" marB="93050" anchor="ctr">
                    <a:lnL w="9525" cap="flat" cmpd="sng">
                      <a:solidFill>
                        <a:srgbClr val="DFDFDF"/>
                      </a:solidFill>
                      <a:prstDash val="solid"/>
                      <a:round/>
                      <a:headEnd type="none" w="sm" len="sm"/>
                      <a:tailEnd type="none" w="sm" len="sm"/>
                    </a:lnL>
                    <a:lnR w="9525" cap="flat" cmpd="sng">
                      <a:solidFill>
                        <a:srgbClr val="DFDFDF"/>
                      </a:solidFill>
                      <a:prstDash val="solid"/>
                      <a:round/>
                      <a:headEnd type="none" w="sm" len="sm"/>
                      <a:tailEnd type="none" w="sm" len="sm"/>
                    </a:lnR>
                    <a:lnT w="9525" cap="flat" cmpd="sng">
                      <a:solidFill>
                        <a:srgbClr val="DFDFDF"/>
                      </a:solidFill>
                      <a:prstDash val="solid"/>
                      <a:round/>
                      <a:headEnd type="none" w="sm" len="sm"/>
                      <a:tailEnd type="none" w="sm" len="sm"/>
                    </a:lnT>
                    <a:lnB w="9525" cap="flat" cmpd="sng">
                      <a:solidFill>
                        <a:srgbClr val="DFDFDF"/>
                      </a:solidFill>
                      <a:prstDash val="solid"/>
                      <a:round/>
                      <a:headEnd type="none" w="sm" len="sm"/>
                      <a:tailEnd type="none" w="sm" len="sm"/>
                    </a:lnB>
                    <a:solidFill>
                      <a:srgbClr val="FFFFFF"/>
                    </a:solidFill>
                  </a:tcPr>
                </a:tc>
                <a:extLst>
                  <a:ext uri="{0D108BD9-81ED-4DB2-BD59-A6C34878D82A}">
                    <a16:rowId xmlns:a16="http://schemas.microsoft.com/office/drawing/2014/main" val="10004"/>
                  </a:ext>
                </a:extLst>
              </a:tr>
              <a:tr h="402260">
                <a:tc>
                  <a:txBody>
                    <a:bodyPr/>
                    <a:lstStyle/>
                    <a:p>
                      <a:pPr marL="0" marR="0" lvl="0" indent="0" algn="ctr" rtl="0">
                        <a:lnSpc>
                          <a:spcPct val="100000"/>
                        </a:lnSpc>
                        <a:spcBef>
                          <a:spcPts val="0"/>
                        </a:spcBef>
                        <a:spcAft>
                          <a:spcPts val="0"/>
                        </a:spcAft>
                        <a:buClr>
                          <a:srgbClr val="000000"/>
                        </a:buClr>
                        <a:buSzPts val="1100"/>
                        <a:buFont typeface="Arial"/>
                        <a:buNone/>
                      </a:pPr>
                      <a:r>
                        <a:rPr lang="en-IN" sz="1100" b="0" i="0" u="sng" strike="noStrike" cap="none">
                          <a:solidFill>
                            <a:srgbClr val="357960"/>
                          </a:solidFill>
                          <a:latin typeface="Nunito"/>
                          <a:ea typeface="Nunito"/>
                          <a:cs typeface="Nunito"/>
                          <a:sym typeface="Nunito"/>
                          <a:hlinkClick r:id="rId7">
                            <a:extLst>
                              <a:ext uri="{A12FA001-AC4F-418D-AE19-62706E023703}">
                                <ahyp:hlinkClr xmlns:ahyp="http://schemas.microsoft.com/office/drawing/2018/hyperlinkcolor" val="tx"/>
                              </a:ext>
                            </a:extLst>
                          </a:hlinkClick>
                        </a:rPr>
                        <a:t>&lt;input type="radio"&gt;</a:t>
                      </a:r>
                      <a:endParaRPr sz="1100" b="0" i="0" u="none" strike="noStrike" cap="none">
                        <a:solidFill>
                          <a:srgbClr val="273239"/>
                        </a:solidFill>
                        <a:latin typeface="Nunito"/>
                        <a:ea typeface="Nunito"/>
                        <a:cs typeface="Nunito"/>
                        <a:sym typeface="Nunito"/>
                      </a:endParaRPr>
                    </a:p>
                  </a:txBody>
                  <a:tcPr marL="66450" marR="66450" marT="93050" marB="93050" anchor="ctr">
                    <a:lnL w="9525" cap="flat" cmpd="sng">
                      <a:solidFill>
                        <a:srgbClr val="DFDFDF"/>
                      </a:solidFill>
                      <a:prstDash val="solid"/>
                      <a:round/>
                      <a:headEnd type="none" w="sm" len="sm"/>
                      <a:tailEnd type="none" w="sm" len="sm"/>
                    </a:lnL>
                    <a:lnR w="9525" cap="flat" cmpd="sng">
                      <a:solidFill>
                        <a:srgbClr val="DFDFDF"/>
                      </a:solidFill>
                      <a:prstDash val="solid"/>
                      <a:round/>
                      <a:headEnd type="none" w="sm" len="sm"/>
                      <a:tailEnd type="none" w="sm" len="sm"/>
                    </a:lnR>
                    <a:lnT w="9525" cap="flat" cmpd="sng">
                      <a:solidFill>
                        <a:srgbClr val="DFDFDF"/>
                      </a:solidFill>
                      <a:prstDash val="solid"/>
                      <a:round/>
                      <a:headEnd type="none" w="sm" len="sm"/>
                      <a:tailEnd type="none" w="sm" len="sm"/>
                    </a:lnT>
                    <a:lnB w="9525" cap="flat" cmpd="sng">
                      <a:solidFill>
                        <a:srgbClr val="DFDFDF"/>
                      </a:solidFill>
                      <a:prstDash val="solid"/>
                      <a:round/>
                      <a:headEnd type="none" w="sm" len="sm"/>
                      <a:tailEnd type="none" w="sm" len="sm"/>
                    </a:lnB>
                    <a:solidFill>
                      <a:srgbClr val="FFFFFF"/>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IN" sz="1100" b="0" i="0" u="none" strike="noStrike" cap="none" dirty="0">
                          <a:solidFill>
                            <a:srgbClr val="273239"/>
                          </a:solidFill>
                          <a:latin typeface="Nunito"/>
                          <a:ea typeface="Nunito"/>
                          <a:cs typeface="Nunito"/>
                          <a:sym typeface="Nunito"/>
                        </a:rPr>
                        <a:t>Defines a radio button</a:t>
                      </a:r>
                      <a:endParaRPr sz="1100" b="0" i="0" u="none" strike="noStrike" cap="none">
                        <a:solidFill>
                          <a:srgbClr val="273239"/>
                        </a:solidFill>
                        <a:latin typeface="Nunito"/>
                        <a:ea typeface="Nunito"/>
                        <a:cs typeface="Nunito"/>
                        <a:sym typeface="Nunito"/>
                      </a:endParaRPr>
                    </a:p>
                  </a:txBody>
                  <a:tcPr marL="66450" marR="66450" marT="93050" marB="93050" anchor="ctr">
                    <a:lnL w="9525" cap="flat" cmpd="sng">
                      <a:solidFill>
                        <a:srgbClr val="DFDFDF"/>
                      </a:solidFill>
                      <a:prstDash val="solid"/>
                      <a:round/>
                      <a:headEnd type="none" w="sm" len="sm"/>
                      <a:tailEnd type="none" w="sm" len="sm"/>
                    </a:lnL>
                    <a:lnR w="9525" cap="flat" cmpd="sng">
                      <a:solidFill>
                        <a:srgbClr val="DFDFDF"/>
                      </a:solidFill>
                      <a:prstDash val="solid"/>
                      <a:round/>
                      <a:headEnd type="none" w="sm" len="sm"/>
                      <a:tailEnd type="none" w="sm" len="sm"/>
                    </a:lnR>
                    <a:lnT w="9525" cap="flat" cmpd="sng">
                      <a:solidFill>
                        <a:srgbClr val="DFDFDF"/>
                      </a:solidFill>
                      <a:prstDash val="solid"/>
                      <a:round/>
                      <a:headEnd type="none" w="sm" len="sm"/>
                      <a:tailEnd type="none" w="sm" len="sm"/>
                    </a:lnT>
                    <a:lnB w="9525" cap="flat" cmpd="sng">
                      <a:solidFill>
                        <a:srgbClr val="DFDFDF"/>
                      </a:solidFill>
                      <a:prstDash val="solid"/>
                      <a:round/>
                      <a:headEnd type="none" w="sm" len="sm"/>
                      <a:tailEnd type="none" w="sm" len="sm"/>
                    </a:lnB>
                    <a:solidFill>
                      <a:srgbClr val="FFFFFF"/>
                    </a:solidFill>
                  </a:tcPr>
                </a:tc>
                <a:extLst>
                  <a:ext uri="{0D108BD9-81ED-4DB2-BD59-A6C34878D82A}">
                    <a16:rowId xmlns:a16="http://schemas.microsoft.com/office/drawing/2014/main" val="10005"/>
                  </a:ext>
                </a:extLst>
              </a:tr>
              <a:tr h="402260">
                <a:tc>
                  <a:txBody>
                    <a:bodyPr/>
                    <a:lstStyle/>
                    <a:p>
                      <a:pPr marL="0" marR="0" lvl="0" indent="0" algn="ctr" rtl="0">
                        <a:lnSpc>
                          <a:spcPct val="100000"/>
                        </a:lnSpc>
                        <a:spcBef>
                          <a:spcPts val="0"/>
                        </a:spcBef>
                        <a:spcAft>
                          <a:spcPts val="0"/>
                        </a:spcAft>
                        <a:buClr>
                          <a:srgbClr val="000000"/>
                        </a:buClr>
                        <a:buSzPts val="1100"/>
                        <a:buFont typeface="Arial"/>
                        <a:buNone/>
                      </a:pPr>
                      <a:r>
                        <a:rPr lang="en-IN" sz="1100" b="0" i="0" u="sng" strike="noStrike" cap="none">
                          <a:solidFill>
                            <a:srgbClr val="357960"/>
                          </a:solidFill>
                          <a:latin typeface="Nunito"/>
                          <a:ea typeface="Nunito"/>
                          <a:cs typeface="Nunito"/>
                          <a:sym typeface="Nunito"/>
                          <a:hlinkClick r:id="rId8">
                            <a:extLst>
                              <a:ext uri="{A12FA001-AC4F-418D-AE19-62706E023703}">
                                <ahyp:hlinkClr xmlns:ahyp="http://schemas.microsoft.com/office/drawing/2018/hyperlinkcolor" val="tx"/>
                              </a:ext>
                            </a:extLst>
                          </a:hlinkClick>
                        </a:rPr>
                        <a:t>&lt;input type="email"&gt;</a:t>
                      </a:r>
                      <a:endParaRPr sz="1100" b="0" i="0" u="none" strike="noStrike" cap="none">
                        <a:solidFill>
                          <a:srgbClr val="273239"/>
                        </a:solidFill>
                        <a:latin typeface="Nunito"/>
                        <a:ea typeface="Nunito"/>
                        <a:cs typeface="Nunito"/>
                        <a:sym typeface="Nunito"/>
                      </a:endParaRPr>
                    </a:p>
                  </a:txBody>
                  <a:tcPr marL="66450" marR="66450" marT="93050" marB="93050" anchor="ctr">
                    <a:lnL w="9525" cap="flat" cmpd="sng">
                      <a:solidFill>
                        <a:srgbClr val="DFDFDF"/>
                      </a:solidFill>
                      <a:prstDash val="solid"/>
                      <a:round/>
                      <a:headEnd type="none" w="sm" len="sm"/>
                      <a:tailEnd type="none" w="sm" len="sm"/>
                    </a:lnL>
                    <a:lnR w="9525" cap="flat" cmpd="sng">
                      <a:solidFill>
                        <a:srgbClr val="DFDFDF"/>
                      </a:solidFill>
                      <a:prstDash val="solid"/>
                      <a:round/>
                      <a:headEnd type="none" w="sm" len="sm"/>
                      <a:tailEnd type="none" w="sm" len="sm"/>
                    </a:lnR>
                    <a:lnT w="9525" cap="flat" cmpd="sng">
                      <a:solidFill>
                        <a:srgbClr val="DFDFDF"/>
                      </a:solidFill>
                      <a:prstDash val="solid"/>
                      <a:round/>
                      <a:headEnd type="none" w="sm" len="sm"/>
                      <a:tailEnd type="none" w="sm" len="sm"/>
                    </a:lnT>
                    <a:lnB w="9525" cap="flat" cmpd="sng">
                      <a:solidFill>
                        <a:srgbClr val="DFDFDF"/>
                      </a:solidFill>
                      <a:prstDash val="solid"/>
                      <a:round/>
                      <a:headEnd type="none" w="sm" len="sm"/>
                      <a:tailEnd type="none" w="sm" len="sm"/>
                    </a:lnB>
                    <a:solidFill>
                      <a:srgbClr val="FFFFFF"/>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IN" sz="1100" b="0" i="0" u="none" strike="noStrike" cap="none">
                          <a:solidFill>
                            <a:srgbClr val="273239"/>
                          </a:solidFill>
                          <a:latin typeface="Nunito"/>
                          <a:ea typeface="Nunito"/>
                          <a:cs typeface="Nunito"/>
                          <a:sym typeface="Nunito"/>
                        </a:rPr>
                        <a:t>Validates that the input is a valid email address.</a:t>
                      </a:r>
                      <a:endParaRPr sz="1100" b="0" i="0" u="none" strike="noStrike" cap="none">
                        <a:solidFill>
                          <a:srgbClr val="273239"/>
                        </a:solidFill>
                        <a:latin typeface="Nunito"/>
                        <a:ea typeface="Nunito"/>
                        <a:cs typeface="Nunito"/>
                        <a:sym typeface="Nunito"/>
                      </a:endParaRPr>
                    </a:p>
                  </a:txBody>
                  <a:tcPr marL="66450" marR="66450" marT="93050" marB="93050" anchor="ctr">
                    <a:lnL w="9525" cap="flat" cmpd="sng">
                      <a:solidFill>
                        <a:srgbClr val="DFDFDF"/>
                      </a:solidFill>
                      <a:prstDash val="solid"/>
                      <a:round/>
                      <a:headEnd type="none" w="sm" len="sm"/>
                      <a:tailEnd type="none" w="sm" len="sm"/>
                    </a:lnL>
                    <a:lnR w="9525" cap="flat" cmpd="sng">
                      <a:solidFill>
                        <a:srgbClr val="DFDFDF"/>
                      </a:solidFill>
                      <a:prstDash val="solid"/>
                      <a:round/>
                      <a:headEnd type="none" w="sm" len="sm"/>
                      <a:tailEnd type="none" w="sm" len="sm"/>
                    </a:lnR>
                    <a:lnT w="9525" cap="flat" cmpd="sng">
                      <a:solidFill>
                        <a:srgbClr val="DFDFDF"/>
                      </a:solidFill>
                      <a:prstDash val="solid"/>
                      <a:round/>
                      <a:headEnd type="none" w="sm" len="sm"/>
                      <a:tailEnd type="none" w="sm" len="sm"/>
                    </a:lnT>
                    <a:lnB w="9525" cap="flat" cmpd="sng">
                      <a:solidFill>
                        <a:srgbClr val="DFDFDF"/>
                      </a:solidFill>
                      <a:prstDash val="solid"/>
                      <a:round/>
                      <a:headEnd type="none" w="sm" len="sm"/>
                      <a:tailEnd type="none" w="sm" len="sm"/>
                    </a:lnB>
                    <a:solidFill>
                      <a:srgbClr val="FFFFFF"/>
                    </a:solidFill>
                  </a:tcPr>
                </a:tc>
                <a:extLst>
                  <a:ext uri="{0D108BD9-81ED-4DB2-BD59-A6C34878D82A}">
                    <a16:rowId xmlns:a16="http://schemas.microsoft.com/office/drawing/2014/main" val="10006"/>
                  </a:ext>
                </a:extLst>
              </a:tr>
              <a:tr h="592893">
                <a:tc>
                  <a:txBody>
                    <a:bodyPr/>
                    <a:lstStyle/>
                    <a:p>
                      <a:pPr marL="0" marR="0" lvl="0" indent="0" algn="ctr" rtl="0">
                        <a:lnSpc>
                          <a:spcPct val="100000"/>
                        </a:lnSpc>
                        <a:spcBef>
                          <a:spcPts val="0"/>
                        </a:spcBef>
                        <a:spcAft>
                          <a:spcPts val="0"/>
                        </a:spcAft>
                        <a:buClr>
                          <a:srgbClr val="000000"/>
                        </a:buClr>
                        <a:buSzPts val="1100"/>
                        <a:buFont typeface="Arial"/>
                        <a:buNone/>
                      </a:pPr>
                      <a:r>
                        <a:rPr lang="en-IN" sz="1100" b="0" i="0" u="sng" strike="noStrike" cap="none">
                          <a:solidFill>
                            <a:srgbClr val="357960"/>
                          </a:solidFill>
                          <a:latin typeface="Nunito"/>
                          <a:ea typeface="Nunito"/>
                          <a:cs typeface="Nunito"/>
                          <a:sym typeface="Nunito"/>
                          <a:hlinkClick r:id="rId9">
                            <a:extLst>
                              <a:ext uri="{A12FA001-AC4F-418D-AE19-62706E023703}">
                                <ahyp:hlinkClr xmlns:ahyp="http://schemas.microsoft.com/office/drawing/2018/hyperlinkcolor" val="tx"/>
                              </a:ext>
                            </a:extLst>
                          </a:hlinkClick>
                        </a:rPr>
                        <a:t>&lt;input type="number"&gt;</a:t>
                      </a:r>
                      <a:endParaRPr sz="1100" b="0" i="0" u="none" strike="noStrike" cap="none">
                        <a:solidFill>
                          <a:srgbClr val="273239"/>
                        </a:solidFill>
                        <a:latin typeface="Nunito"/>
                        <a:ea typeface="Nunito"/>
                        <a:cs typeface="Nunito"/>
                        <a:sym typeface="Nunito"/>
                      </a:endParaRPr>
                    </a:p>
                  </a:txBody>
                  <a:tcPr marL="66450" marR="66450" marT="93050" marB="93050" anchor="ctr">
                    <a:lnL w="9525" cap="flat" cmpd="sng">
                      <a:solidFill>
                        <a:srgbClr val="DFDFDF"/>
                      </a:solidFill>
                      <a:prstDash val="solid"/>
                      <a:round/>
                      <a:headEnd type="none" w="sm" len="sm"/>
                      <a:tailEnd type="none" w="sm" len="sm"/>
                    </a:lnL>
                    <a:lnR w="9525" cap="flat" cmpd="sng">
                      <a:solidFill>
                        <a:srgbClr val="DFDFDF"/>
                      </a:solidFill>
                      <a:prstDash val="solid"/>
                      <a:round/>
                      <a:headEnd type="none" w="sm" len="sm"/>
                      <a:tailEnd type="none" w="sm" len="sm"/>
                    </a:lnR>
                    <a:lnT w="9525" cap="flat" cmpd="sng">
                      <a:solidFill>
                        <a:srgbClr val="DFDFDF"/>
                      </a:solidFill>
                      <a:prstDash val="solid"/>
                      <a:round/>
                      <a:headEnd type="none" w="sm" len="sm"/>
                      <a:tailEnd type="none" w="sm" len="sm"/>
                    </a:lnT>
                    <a:lnB w="9525" cap="flat" cmpd="sng">
                      <a:solidFill>
                        <a:srgbClr val="DFDFDF"/>
                      </a:solidFill>
                      <a:prstDash val="solid"/>
                      <a:round/>
                      <a:headEnd type="none" w="sm" len="sm"/>
                      <a:tailEnd type="none" w="sm" len="sm"/>
                    </a:lnB>
                    <a:solidFill>
                      <a:srgbClr val="FFFFFF"/>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IN" sz="1100" b="0" i="0" u="none" strike="noStrike" cap="none">
                          <a:solidFill>
                            <a:srgbClr val="273239"/>
                          </a:solidFill>
                          <a:latin typeface="Nunito"/>
                          <a:ea typeface="Nunito"/>
                          <a:cs typeface="Nunito"/>
                          <a:sym typeface="Nunito"/>
                        </a:rPr>
                        <a:t>Allows the user to enter a number. You can specify min, max, and step attributes for range.</a:t>
                      </a:r>
                      <a:endParaRPr sz="1100" b="0" i="0" u="none" strike="noStrike" cap="none">
                        <a:solidFill>
                          <a:srgbClr val="273239"/>
                        </a:solidFill>
                        <a:latin typeface="Nunito"/>
                        <a:ea typeface="Nunito"/>
                        <a:cs typeface="Nunito"/>
                        <a:sym typeface="Nunito"/>
                      </a:endParaRPr>
                    </a:p>
                  </a:txBody>
                  <a:tcPr marL="66450" marR="66450" marT="93050" marB="93050" anchor="ctr">
                    <a:lnL w="9525" cap="flat" cmpd="sng">
                      <a:solidFill>
                        <a:srgbClr val="DFDFDF"/>
                      </a:solidFill>
                      <a:prstDash val="solid"/>
                      <a:round/>
                      <a:headEnd type="none" w="sm" len="sm"/>
                      <a:tailEnd type="none" w="sm" len="sm"/>
                    </a:lnL>
                    <a:lnR w="9525" cap="flat" cmpd="sng">
                      <a:solidFill>
                        <a:srgbClr val="DFDFDF"/>
                      </a:solidFill>
                      <a:prstDash val="solid"/>
                      <a:round/>
                      <a:headEnd type="none" w="sm" len="sm"/>
                      <a:tailEnd type="none" w="sm" len="sm"/>
                    </a:lnR>
                    <a:lnT w="9525" cap="flat" cmpd="sng">
                      <a:solidFill>
                        <a:srgbClr val="DFDFDF"/>
                      </a:solidFill>
                      <a:prstDash val="solid"/>
                      <a:round/>
                      <a:headEnd type="none" w="sm" len="sm"/>
                      <a:tailEnd type="none" w="sm" len="sm"/>
                    </a:lnT>
                    <a:lnB w="9525" cap="flat" cmpd="sng">
                      <a:solidFill>
                        <a:srgbClr val="DFDFDF"/>
                      </a:solidFill>
                      <a:prstDash val="solid"/>
                      <a:round/>
                      <a:headEnd type="none" w="sm" len="sm"/>
                      <a:tailEnd type="none" w="sm" len="sm"/>
                    </a:lnB>
                    <a:solidFill>
                      <a:srgbClr val="FFFFFF"/>
                    </a:solidFill>
                  </a:tcPr>
                </a:tc>
                <a:extLst>
                  <a:ext uri="{0D108BD9-81ED-4DB2-BD59-A6C34878D82A}">
                    <a16:rowId xmlns:a16="http://schemas.microsoft.com/office/drawing/2014/main" val="10007"/>
                  </a:ext>
                </a:extLst>
              </a:tr>
              <a:tr h="589505">
                <a:tc>
                  <a:txBody>
                    <a:bodyPr/>
                    <a:lstStyle/>
                    <a:p>
                      <a:pPr marL="0" marR="0" lvl="0" indent="0" algn="ctr" rtl="0">
                        <a:lnSpc>
                          <a:spcPct val="100000"/>
                        </a:lnSpc>
                        <a:spcBef>
                          <a:spcPts val="0"/>
                        </a:spcBef>
                        <a:spcAft>
                          <a:spcPts val="0"/>
                        </a:spcAft>
                        <a:buClr>
                          <a:srgbClr val="000000"/>
                        </a:buClr>
                        <a:buSzPts val="1100"/>
                        <a:buFont typeface="Arial"/>
                        <a:buNone/>
                      </a:pPr>
                      <a:r>
                        <a:rPr lang="en-IN" sz="1100" b="0" i="0" u="sng" strike="noStrike" cap="none">
                          <a:solidFill>
                            <a:srgbClr val="357960"/>
                          </a:solidFill>
                          <a:latin typeface="Nunito"/>
                          <a:ea typeface="Nunito"/>
                          <a:cs typeface="Nunito"/>
                          <a:sym typeface="Nunito"/>
                          <a:hlinkClick r:id="rId10">
                            <a:extLst>
                              <a:ext uri="{A12FA001-AC4F-418D-AE19-62706E023703}">
                                <ahyp:hlinkClr xmlns:ahyp="http://schemas.microsoft.com/office/drawing/2018/hyperlinkcolor" val="tx"/>
                              </a:ext>
                            </a:extLst>
                          </a:hlinkClick>
                        </a:rPr>
                        <a:t>&lt;input type="checkbox"&gt;</a:t>
                      </a:r>
                      <a:endParaRPr sz="1100" b="0" i="0" u="none" strike="noStrike" cap="none">
                        <a:solidFill>
                          <a:srgbClr val="273239"/>
                        </a:solidFill>
                        <a:latin typeface="Nunito"/>
                        <a:ea typeface="Nunito"/>
                        <a:cs typeface="Nunito"/>
                        <a:sym typeface="Nunito"/>
                      </a:endParaRPr>
                    </a:p>
                  </a:txBody>
                  <a:tcPr marL="66450" marR="66450" marT="93050" marB="93050" anchor="ctr">
                    <a:lnL w="9525" cap="flat" cmpd="sng">
                      <a:solidFill>
                        <a:srgbClr val="DFDFDF"/>
                      </a:solidFill>
                      <a:prstDash val="solid"/>
                      <a:round/>
                      <a:headEnd type="none" w="sm" len="sm"/>
                      <a:tailEnd type="none" w="sm" len="sm"/>
                    </a:lnL>
                    <a:lnR w="9525" cap="flat" cmpd="sng">
                      <a:solidFill>
                        <a:srgbClr val="DFDFDF"/>
                      </a:solidFill>
                      <a:prstDash val="solid"/>
                      <a:round/>
                      <a:headEnd type="none" w="sm" len="sm"/>
                      <a:tailEnd type="none" w="sm" len="sm"/>
                    </a:lnR>
                    <a:lnT w="9525" cap="flat" cmpd="sng">
                      <a:solidFill>
                        <a:srgbClr val="DFDFDF"/>
                      </a:solidFill>
                      <a:prstDash val="solid"/>
                      <a:round/>
                      <a:headEnd type="none" w="sm" len="sm"/>
                      <a:tailEnd type="none" w="sm" len="sm"/>
                    </a:lnT>
                    <a:lnB w="9525" cap="flat" cmpd="sng">
                      <a:solidFill>
                        <a:srgbClr val="DFDFDF"/>
                      </a:solidFill>
                      <a:prstDash val="solid"/>
                      <a:round/>
                      <a:headEnd type="none" w="sm" len="sm"/>
                      <a:tailEnd type="none" w="sm" len="sm"/>
                    </a:lnB>
                    <a:solidFill>
                      <a:srgbClr val="FFFFFF"/>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IN" sz="1100" b="0" i="0" u="none" strike="noStrike" cap="none">
                          <a:solidFill>
                            <a:srgbClr val="273239"/>
                          </a:solidFill>
                          <a:latin typeface="Nunito"/>
                          <a:ea typeface="Nunito"/>
                          <a:cs typeface="Nunito"/>
                          <a:sym typeface="Nunito"/>
                        </a:rPr>
                        <a:t>Used for checkboxes where the user can select multiple options.</a:t>
                      </a:r>
                      <a:endParaRPr sz="1100" b="0" i="0" u="none" strike="noStrike" cap="none">
                        <a:solidFill>
                          <a:srgbClr val="273239"/>
                        </a:solidFill>
                        <a:latin typeface="Nunito"/>
                        <a:ea typeface="Nunito"/>
                        <a:cs typeface="Nunito"/>
                        <a:sym typeface="Nunito"/>
                      </a:endParaRPr>
                    </a:p>
                  </a:txBody>
                  <a:tcPr marL="66450" marR="66450" marT="93050" marB="93050" anchor="ctr">
                    <a:lnL w="9525" cap="flat" cmpd="sng">
                      <a:solidFill>
                        <a:srgbClr val="DFDFDF"/>
                      </a:solidFill>
                      <a:prstDash val="solid"/>
                      <a:round/>
                      <a:headEnd type="none" w="sm" len="sm"/>
                      <a:tailEnd type="none" w="sm" len="sm"/>
                    </a:lnL>
                    <a:lnR w="9525" cap="flat" cmpd="sng">
                      <a:solidFill>
                        <a:srgbClr val="DFDFDF"/>
                      </a:solidFill>
                      <a:prstDash val="solid"/>
                      <a:round/>
                      <a:headEnd type="none" w="sm" len="sm"/>
                      <a:tailEnd type="none" w="sm" len="sm"/>
                    </a:lnR>
                    <a:lnT w="9525" cap="flat" cmpd="sng">
                      <a:solidFill>
                        <a:srgbClr val="DFDFDF"/>
                      </a:solidFill>
                      <a:prstDash val="solid"/>
                      <a:round/>
                      <a:headEnd type="none" w="sm" len="sm"/>
                      <a:tailEnd type="none" w="sm" len="sm"/>
                    </a:lnT>
                    <a:lnB w="9525" cap="flat" cmpd="sng">
                      <a:solidFill>
                        <a:srgbClr val="DFDFDF"/>
                      </a:solidFill>
                      <a:prstDash val="solid"/>
                      <a:round/>
                      <a:headEnd type="none" w="sm" len="sm"/>
                      <a:tailEnd type="none" w="sm" len="sm"/>
                    </a:lnB>
                    <a:solidFill>
                      <a:srgbClr val="FFFFFF"/>
                    </a:solidFill>
                  </a:tcPr>
                </a:tc>
                <a:extLst>
                  <a:ext uri="{0D108BD9-81ED-4DB2-BD59-A6C34878D82A}">
                    <a16:rowId xmlns:a16="http://schemas.microsoft.com/office/drawing/2014/main" val="10008"/>
                  </a:ext>
                </a:extLst>
              </a:tr>
              <a:tr h="402260">
                <a:tc>
                  <a:txBody>
                    <a:bodyPr/>
                    <a:lstStyle/>
                    <a:p>
                      <a:pPr marL="0" marR="0" lvl="0" indent="0" algn="ctr" rtl="0">
                        <a:lnSpc>
                          <a:spcPct val="100000"/>
                        </a:lnSpc>
                        <a:spcBef>
                          <a:spcPts val="0"/>
                        </a:spcBef>
                        <a:spcAft>
                          <a:spcPts val="0"/>
                        </a:spcAft>
                        <a:buClr>
                          <a:srgbClr val="000000"/>
                        </a:buClr>
                        <a:buSzPts val="1100"/>
                        <a:buFont typeface="Arial"/>
                        <a:buNone/>
                      </a:pPr>
                      <a:r>
                        <a:rPr lang="en-IN" sz="1100" b="0" i="0" u="sng" strike="noStrike" cap="none">
                          <a:solidFill>
                            <a:srgbClr val="357960"/>
                          </a:solidFill>
                          <a:latin typeface="Nunito"/>
                          <a:ea typeface="Nunito"/>
                          <a:cs typeface="Nunito"/>
                          <a:sym typeface="Nunito"/>
                          <a:hlinkClick r:id="rId11">
                            <a:extLst>
                              <a:ext uri="{A12FA001-AC4F-418D-AE19-62706E023703}">
                                <ahyp:hlinkClr xmlns:ahyp="http://schemas.microsoft.com/office/drawing/2018/hyperlinkcolor" val="tx"/>
                              </a:ext>
                            </a:extLst>
                          </a:hlinkClick>
                        </a:rPr>
                        <a:t>&lt;input type="date"&gt;</a:t>
                      </a:r>
                      <a:endParaRPr sz="1100" b="0" i="0" u="none" strike="noStrike" cap="none">
                        <a:solidFill>
                          <a:srgbClr val="273239"/>
                        </a:solidFill>
                        <a:latin typeface="Nunito"/>
                        <a:ea typeface="Nunito"/>
                        <a:cs typeface="Nunito"/>
                        <a:sym typeface="Nunito"/>
                      </a:endParaRPr>
                    </a:p>
                  </a:txBody>
                  <a:tcPr marL="66450" marR="66450" marT="93050" marB="93050" anchor="ctr">
                    <a:lnL w="9525" cap="flat" cmpd="sng">
                      <a:solidFill>
                        <a:srgbClr val="DFDFDF"/>
                      </a:solidFill>
                      <a:prstDash val="solid"/>
                      <a:round/>
                      <a:headEnd type="none" w="sm" len="sm"/>
                      <a:tailEnd type="none" w="sm" len="sm"/>
                    </a:lnL>
                    <a:lnR w="9525" cap="flat" cmpd="sng">
                      <a:solidFill>
                        <a:srgbClr val="DFDFDF"/>
                      </a:solidFill>
                      <a:prstDash val="solid"/>
                      <a:round/>
                      <a:headEnd type="none" w="sm" len="sm"/>
                      <a:tailEnd type="none" w="sm" len="sm"/>
                    </a:lnR>
                    <a:lnT w="9525" cap="flat" cmpd="sng">
                      <a:solidFill>
                        <a:srgbClr val="DFDFDF"/>
                      </a:solidFill>
                      <a:prstDash val="solid"/>
                      <a:round/>
                      <a:headEnd type="none" w="sm" len="sm"/>
                      <a:tailEnd type="none" w="sm" len="sm"/>
                    </a:lnT>
                    <a:lnB w="9525" cap="flat" cmpd="sng">
                      <a:solidFill>
                        <a:srgbClr val="DFDFDF"/>
                      </a:solidFill>
                      <a:prstDash val="solid"/>
                      <a:round/>
                      <a:headEnd type="none" w="sm" len="sm"/>
                      <a:tailEnd type="none" w="sm" len="sm"/>
                    </a:lnB>
                    <a:solidFill>
                      <a:srgbClr val="FFFFFF"/>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IN" sz="1100" b="0" i="0" u="none" strike="noStrike" cap="none">
                          <a:solidFill>
                            <a:srgbClr val="273239"/>
                          </a:solidFill>
                          <a:latin typeface="Nunito"/>
                          <a:ea typeface="Nunito"/>
                          <a:cs typeface="Nunito"/>
                          <a:sym typeface="Nunito"/>
                        </a:rPr>
                        <a:t>Allows the user to select a date from a calendar.</a:t>
                      </a:r>
                      <a:endParaRPr sz="1100" b="0" i="0" u="none" strike="noStrike" cap="none">
                        <a:solidFill>
                          <a:srgbClr val="273239"/>
                        </a:solidFill>
                        <a:latin typeface="Nunito"/>
                        <a:ea typeface="Nunito"/>
                        <a:cs typeface="Nunito"/>
                        <a:sym typeface="Nunito"/>
                      </a:endParaRPr>
                    </a:p>
                  </a:txBody>
                  <a:tcPr marL="66450" marR="66450" marT="93050" marB="93050" anchor="ctr">
                    <a:lnL w="9525" cap="flat" cmpd="sng">
                      <a:solidFill>
                        <a:srgbClr val="DFDFDF"/>
                      </a:solidFill>
                      <a:prstDash val="solid"/>
                      <a:round/>
                      <a:headEnd type="none" w="sm" len="sm"/>
                      <a:tailEnd type="none" w="sm" len="sm"/>
                    </a:lnL>
                    <a:lnR w="9525" cap="flat" cmpd="sng">
                      <a:solidFill>
                        <a:srgbClr val="DFDFDF"/>
                      </a:solidFill>
                      <a:prstDash val="solid"/>
                      <a:round/>
                      <a:headEnd type="none" w="sm" len="sm"/>
                      <a:tailEnd type="none" w="sm" len="sm"/>
                    </a:lnR>
                    <a:lnT w="9525" cap="flat" cmpd="sng">
                      <a:solidFill>
                        <a:srgbClr val="DFDFDF"/>
                      </a:solidFill>
                      <a:prstDash val="solid"/>
                      <a:round/>
                      <a:headEnd type="none" w="sm" len="sm"/>
                      <a:tailEnd type="none" w="sm" len="sm"/>
                    </a:lnT>
                    <a:lnB w="9525" cap="flat" cmpd="sng">
                      <a:solidFill>
                        <a:srgbClr val="DFDFDF"/>
                      </a:solidFill>
                      <a:prstDash val="solid"/>
                      <a:round/>
                      <a:headEnd type="none" w="sm" len="sm"/>
                      <a:tailEnd type="none" w="sm" len="sm"/>
                    </a:lnB>
                    <a:solidFill>
                      <a:srgbClr val="FFFFFF"/>
                    </a:solidFill>
                  </a:tcPr>
                </a:tc>
                <a:extLst>
                  <a:ext uri="{0D108BD9-81ED-4DB2-BD59-A6C34878D82A}">
                    <a16:rowId xmlns:a16="http://schemas.microsoft.com/office/drawing/2014/main" val="10009"/>
                  </a:ext>
                </a:extLst>
              </a:tr>
              <a:tr h="402260">
                <a:tc>
                  <a:txBody>
                    <a:bodyPr/>
                    <a:lstStyle/>
                    <a:p>
                      <a:pPr marL="0" marR="0" lvl="0" indent="0" algn="ctr" rtl="0">
                        <a:lnSpc>
                          <a:spcPct val="100000"/>
                        </a:lnSpc>
                        <a:spcBef>
                          <a:spcPts val="0"/>
                        </a:spcBef>
                        <a:spcAft>
                          <a:spcPts val="0"/>
                        </a:spcAft>
                        <a:buClr>
                          <a:srgbClr val="000000"/>
                        </a:buClr>
                        <a:buSzPts val="1100"/>
                        <a:buFont typeface="Arial"/>
                        <a:buNone/>
                      </a:pPr>
                      <a:r>
                        <a:rPr lang="en-IN" sz="1100" b="0" i="0" u="sng" strike="noStrike" cap="none">
                          <a:solidFill>
                            <a:srgbClr val="357960"/>
                          </a:solidFill>
                          <a:latin typeface="Nunito"/>
                          <a:ea typeface="Nunito"/>
                          <a:cs typeface="Nunito"/>
                          <a:sym typeface="Nunito"/>
                          <a:hlinkClick r:id="rId12">
                            <a:extLst>
                              <a:ext uri="{A12FA001-AC4F-418D-AE19-62706E023703}">
                                <ahyp:hlinkClr xmlns:ahyp="http://schemas.microsoft.com/office/drawing/2018/hyperlinkcolor" val="tx"/>
                              </a:ext>
                            </a:extLst>
                          </a:hlinkClick>
                        </a:rPr>
                        <a:t>&lt;input type="time"&gt;</a:t>
                      </a:r>
                      <a:endParaRPr sz="1100" b="0" i="0" u="none" strike="noStrike" cap="none">
                        <a:solidFill>
                          <a:srgbClr val="273239"/>
                        </a:solidFill>
                        <a:latin typeface="Nunito"/>
                        <a:ea typeface="Nunito"/>
                        <a:cs typeface="Nunito"/>
                        <a:sym typeface="Nunito"/>
                      </a:endParaRPr>
                    </a:p>
                  </a:txBody>
                  <a:tcPr marL="66450" marR="66450" marT="93050" marB="93050" anchor="ctr">
                    <a:lnL w="9525" cap="flat" cmpd="sng">
                      <a:solidFill>
                        <a:srgbClr val="DFDFDF"/>
                      </a:solidFill>
                      <a:prstDash val="solid"/>
                      <a:round/>
                      <a:headEnd type="none" w="sm" len="sm"/>
                      <a:tailEnd type="none" w="sm" len="sm"/>
                    </a:lnL>
                    <a:lnR w="9525" cap="flat" cmpd="sng">
                      <a:solidFill>
                        <a:srgbClr val="DFDFDF"/>
                      </a:solidFill>
                      <a:prstDash val="solid"/>
                      <a:round/>
                      <a:headEnd type="none" w="sm" len="sm"/>
                      <a:tailEnd type="none" w="sm" len="sm"/>
                    </a:lnR>
                    <a:lnT w="9525" cap="flat" cmpd="sng">
                      <a:solidFill>
                        <a:srgbClr val="DFDFDF"/>
                      </a:solidFill>
                      <a:prstDash val="solid"/>
                      <a:round/>
                      <a:headEnd type="none" w="sm" len="sm"/>
                      <a:tailEnd type="none" w="sm" len="sm"/>
                    </a:lnT>
                    <a:lnB w="9525" cap="flat" cmpd="sng">
                      <a:solidFill>
                        <a:srgbClr val="DFDFDF"/>
                      </a:solidFill>
                      <a:prstDash val="solid"/>
                      <a:round/>
                      <a:headEnd type="none" w="sm" len="sm"/>
                      <a:tailEnd type="none" w="sm" len="sm"/>
                    </a:lnB>
                    <a:solidFill>
                      <a:srgbClr val="FFFFFF"/>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IN" sz="1100" b="0" i="0" u="none" strike="noStrike" cap="none">
                          <a:solidFill>
                            <a:srgbClr val="273239"/>
                          </a:solidFill>
                          <a:latin typeface="Nunito"/>
                          <a:ea typeface="Nunito"/>
                          <a:cs typeface="Nunito"/>
                          <a:sym typeface="Nunito"/>
                        </a:rPr>
                        <a:t>Allows the user to select a time.</a:t>
                      </a:r>
                      <a:endParaRPr sz="1100" b="0" i="0" u="none" strike="noStrike" cap="none">
                        <a:solidFill>
                          <a:srgbClr val="273239"/>
                        </a:solidFill>
                        <a:latin typeface="Nunito"/>
                        <a:ea typeface="Nunito"/>
                        <a:cs typeface="Nunito"/>
                        <a:sym typeface="Nunito"/>
                      </a:endParaRPr>
                    </a:p>
                  </a:txBody>
                  <a:tcPr marL="66450" marR="66450" marT="93050" marB="93050" anchor="ctr">
                    <a:lnL w="9525" cap="flat" cmpd="sng">
                      <a:solidFill>
                        <a:srgbClr val="DFDFDF"/>
                      </a:solidFill>
                      <a:prstDash val="solid"/>
                      <a:round/>
                      <a:headEnd type="none" w="sm" len="sm"/>
                      <a:tailEnd type="none" w="sm" len="sm"/>
                    </a:lnL>
                    <a:lnR w="9525" cap="flat" cmpd="sng">
                      <a:solidFill>
                        <a:srgbClr val="DFDFDF"/>
                      </a:solidFill>
                      <a:prstDash val="solid"/>
                      <a:round/>
                      <a:headEnd type="none" w="sm" len="sm"/>
                      <a:tailEnd type="none" w="sm" len="sm"/>
                    </a:lnR>
                    <a:lnT w="9525" cap="flat" cmpd="sng">
                      <a:solidFill>
                        <a:srgbClr val="DFDFDF"/>
                      </a:solidFill>
                      <a:prstDash val="solid"/>
                      <a:round/>
                      <a:headEnd type="none" w="sm" len="sm"/>
                      <a:tailEnd type="none" w="sm" len="sm"/>
                    </a:lnT>
                    <a:lnB w="9525" cap="flat" cmpd="sng">
                      <a:solidFill>
                        <a:srgbClr val="DFDFDF"/>
                      </a:solidFill>
                      <a:prstDash val="solid"/>
                      <a:round/>
                      <a:headEnd type="none" w="sm" len="sm"/>
                      <a:tailEnd type="none" w="sm" len="sm"/>
                    </a:lnB>
                    <a:solidFill>
                      <a:srgbClr val="FFFFFF"/>
                    </a:solidFill>
                  </a:tcPr>
                </a:tc>
                <a:extLst>
                  <a:ext uri="{0D108BD9-81ED-4DB2-BD59-A6C34878D82A}">
                    <a16:rowId xmlns:a16="http://schemas.microsoft.com/office/drawing/2014/main" val="10010"/>
                  </a:ext>
                </a:extLst>
              </a:tr>
              <a:tr h="402260">
                <a:tc>
                  <a:txBody>
                    <a:bodyPr/>
                    <a:lstStyle/>
                    <a:p>
                      <a:pPr marL="0" marR="0" lvl="0" indent="0" algn="ctr" rtl="0">
                        <a:lnSpc>
                          <a:spcPct val="100000"/>
                        </a:lnSpc>
                        <a:spcBef>
                          <a:spcPts val="0"/>
                        </a:spcBef>
                        <a:spcAft>
                          <a:spcPts val="0"/>
                        </a:spcAft>
                        <a:buClr>
                          <a:srgbClr val="000000"/>
                        </a:buClr>
                        <a:buSzPts val="1100"/>
                        <a:buFont typeface="Arial"/>
                        <a:buNone/>
                      </a:pPr>
                      <a:r>
                        <a:rPr lang="en-IN" sz="1100" b="0" i="0" u="sng" strike="noStrike" cap="none">
                          <a:solidFill>
                            <a:srgbClr val="357960"/>
                          </a:solidFill>
                          <a:latin typeface="Nunito"/>
                          <a:ea typeface="Nunito"/>
                          <a:cs typeface="Nunito"/>
                          <a:sym typeface="Nunito"/>
                          <a:hlinkClick r:id="rId13">
                            <a:extLst>
                              <a:ext uri="{A12FA001-AC4F-418D-AE19-62706E023703}">
                                <ahyp:hlinkClr xmlns:ahyp="http://schemas.microsoft.com/office/drawing/2018/hyperlinkcolor" val="tx"/>
                              </a:ext>
                            </a:extLst>
                          </a:hlinkClick>
                        </a:rPr>
                        <a:t>&lt;input type="file"&gt;</a:t>
                      </a:r>
                      <a:endParaRPr sz="1100" b="0" i="0" u="none" strike="noStrike" cap="none">
                        <a:solidFill>
                          <a:srgbClr val="273239"/>
                        </a:solidFill>
                        <a:latin typeface="Nunito"/>
                        <a:ea typeface="Nunito"/>
                        <a:cs typeface="Nunito"/>
                        <a:sym typeface="Nunito"/>
                      </a:endParaRPr>
                    </a:p>
                  </a:txBody>
                  <a:tcPr marL="66450" marR="66450" marT="93050" marB="93050" anchor="ctr">
                    <a:lnL w="9525" cap="flat" cmpd="sng">
                      <a:solidFill>
                        <a:srgbClr val="DFDFDF"/>
                      </a:solidFill>
                      <a:prstDash val="solid"/>
                      <a:round/>
                      <a:headEnd type="none" w="sm" len="sm"/>
                      <a:tailEnd type="none" w="sm" len="sm"/>
                    </a:lnL>
                    <a:lnR w="9525" cap="flat" cmpd="sng">
                      <a:solidFill>
                        <a:srgbClr val="DFDFDF"/>
                      </a:solidFill>
                      <a:prstDash val="solid"/>
                      <a:round/>
                      <a:headEnd type="none" w="sm" len="sm"/>
                      <a:tailEnd type="none" w="sm" len="sm"/>
                    </a:lnR>
                    <a:lnT w="9525" cap="flat" cmpd="sng">
                      <a:solidFill>
                        <a:srgbClr val="DFDFDF"/>
                      </a:solidFill>
                      <a:prstDash val="solid"/>
                      <a:round/>
                      <a:headEnd type="none" w="sm" len="sm"/>
                      <a:tailEnd type="none" w="sm" len="sm"/>
                    </a:lnT>
                    <a:lnB w="9525" cap="flat" cmpd="sng">
                      <a:solidFill>
                        <a:srgbClr val="DFDFDF"/>
                      </a:solidFill>
                      <a:prstDash val="solid"/>
                      <a:round/>
                      <a:headEnd type="none" w="sm" len="sm"/>
                      <a:tailEnd type="none" w="sm" len="sm"/>
                    </a:lnB>
                    <a:solidFill>
                      <a:srgbClr val="FFFFFF"/>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IN" sz="1100" b="0" i="0" u="none" strike="noStrike" cap="none" dirty="0">
                          <a:solidFill>
                            <a:srgbClr val="273239"/>
                          </a:solidFill>
                          <a:latin typeface="Nunito"/>
                          <a:ea typeface="Nunito"/>
                          <a:cs typeface="Nunito"/>
                          <a:sym typeface="Nunito"/>
                        </a:rPr>
                        <a:t>Allows the user to select a file to upload.</a:t>
                      </a:r>
                      <a:endParaRPr sz="1100" b="0" i="0" u="none" strike="noStrike" cap="none">
                        <a:solidFill>
                          <a:srgbClr val="273239"/>
                        </a:solidFill>
                        <a:latin typeface="Nunito"/>
                        <a:ea typeface="Nunito"/>
                        <a:cs typeface="Nunito"/>
                        <a:sym typeface="Nunito"/>
                      </a:endParaRPr>
                    </a:p>
                  </a:txBody>
                  <a:tcPr marL="66450" marR="66450" marT="93050" marB="93050" anchor="ctr">
                    <a:lnL w="9525" cap="flat" cmpd="sng">
                      <a:solidFill>
                        <a:srgbClr val="DFDFDF"/>
                      </a:solidFill>
                      <a:prstDash val="solid"/>
                      <a:round/>
                      <a:headEnd type="none" w="sm" len="sm"/>
                      <a:tailEnd type="none" w="sm" len="sm"/>
                    </a:lnL>
                    <a:lnR w="9525" cap="flat" cmpd="sng">
                      <a:solidFill>
                        <a:srgbClr val="DFDFDF"/>
                      </a:solidFill>
                      <a:prstDash val="solid"/>
                      <a:round/>
                      <a:headEnd type="none" w="sm" len="sm"/>
                      <a:tailEnd type="none" w="sm" len="sm"/>
                    </a:lnR>
                    <a:lnT w="9525" cap="flat" cmpd="sng">
                      <a:solidFill>
                        <a:srgbClr val="DFDFDF"/>
                      </a:solidFill>
                      <a:prstDash val="solid"/>
                      <a:round/>
                      <a:headEnd type="none" w="sm" len="sm"/>
                      <a:tailEnd type="none" w="sm" len="sm"/>
                    </a:lnT>
                    <a:lnB w="9525" cap="flat" cmpd="sng">
                      <a:solidFill>
                        <a:srgbClr val="DFDFDF"/>
                      </a:solidFill>
                      <a:prstDash val="solid"/>
                      <a:round/>
                      <a:headEnd type="none" w="sm" len="sm"/>
                      <a:tailEnd type="none" w="sm" len="sm"/>
                    </a:lnB>
                    <a:solidFill>
                      <a:srgbClr val="FFFFFF"/>
                    </a:solidFill>
                  </a:tcPr>
                </a:tc>
                <a:extLst>
                  <a:ext uri="{0D108BD9-81ED-4DB2-BD59-A6C34878D82A}">
                    <a16:rowId xmlns:a16="http://schemas.microsoft.com/office/drawing/2014/main" val="10011"/>
                  </a:ext>
                </a:extLst>
              </a:tr>
            </a:tbl>
          </a:graphicData>
        </a:graphic>
      </p:graphicFrame>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Shape 734"/>
        <p:cNvGrpSpPr/>
        <p:nvPr/>
      </p:nvGrpSpPr>
      <p:grpSpPr>
        <a:xfrm>
          <a:off x="0" y="0"/>
          <a:ext cx="0" cy="0"/>
          <a:chOff x="0" y="0"/>
          <a:chExt cx="0" cy="0"/>
        </a:xfrm>
      </p:grpSpPr>
      <p:sp>
        <p:nvSpPr>
          <p:cNvPr id="735" name="Google Shape;735;p95"/>
          <p:cNvSpPr txBox="1">
            <a:spLocks noGrp="1"/>
          </p:cNvSpPr>
          <p:nvPr>
            <p:ph type="title"/>
          </p:nvPr>
        </p:nvSpPr>
        <p:spPr>
          <a:xfrm>
            <a:off x="0" y="0"/>
            <a:ext cx="6477000" cy="838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IN" b="1"/>
              <a:t>Form Validation</a:t>
            </a:r>
            <a:endParaRPr b="1"/>
          </a:p>
        </p:txBody>
      </p:sp>
      <p:sp>
        <p:nvSpPr>
          <p:cNvPr id="736" name="Google Shape;736;p95"/>
          <p:cNvSpPr txBox="1">
            <a:spLocks noGrp="1"/>
          </p:cNvSpPr>
          <p:nvPr>
            <p:ph type="body" idx="1"/>
          </p:nvPr>
        </p:nvSpPr>
        <p:spPr>
          <a:xfrm>
            <a:off x="457200" y="1371600"/>
            <a:ext cx="8229600" cy="4525963"/>
          </a:xfrm>
          <a:prstGeom prst="rect">
            <a:avLst/>
          </a:prstGeom>
          <a:noFill/>
          <a:ln>
            <a:noFill/>
          </a:ln>
        </p:spPr>
        <p:txBody>
          <a:bodyPr spcFirstLastPara="1" wrap="square" lIns="91425" tIns="45700" rIns="91425" bIns="45700" anchor="t" anchorCtr="0">
            <a:noAutofit/>
          </a:bodyPr>
          <a:lstStyle/>
          <a:p>
            <a:pPr marL="457200" lvl="0" indent="-368300" algn="l" rtl="0">
              <a:lnSpc>
                <a:spcPct val="100000"/>
              </a:lnSpc>
              <a:spcBef>
                <a:spcPts val="440"/>
              </a:spcBef>
              <a:spcAft>
                <a:spcPts val="0"/>
              </a:spcAft>
              <a:buSzPts val="2200"/>
              <a:buChar char="•"/>
            </a:pPr>
            <a:r>
              <a:rPr lang="en-IN" sz="2000" b="1"/>
              <a:t>Form validation</a:t>
            </a:r>
            <a:r>
              <a:rPr lang="en-IN" sz="2000"/>
              <a:t> ensures that users enter </a:t>
            </a:r>
            <a:r>
              <a:rPr lang="en-IN" sz="2000" b="1"/>
              <a:t>correct and complete data</a:t>
            </a:r>
            <a:r>
              <a:rPr lang="en-IN" sz="2000"/>
              <a:t> before submitting a form. </a:t>
            </a:r>
            <a:endParaRPr/>
          </a:p>
          <a:p>
            <a:pPr marL="457200" lvl="0" indent="-368300" algn="l" rtl="0">
              <a:lnSpc>
                <a:spcPct val="100000"/>
              </a:lnSpc>
              <a:spcBef>
                <a:spcPts val="440"/>
              </a:spcBef>
              <a:spcAft>
                <a:spcPts val="0"/>
              </a:spcAft>
              <a:buSzPts val="2200"/>
              <a:buChar char="•"/>
            </a:pPr>
            <a:r>
              <a:rPr lang="en-IN" sz="2000"/>
              <a:t>It helps prevent </a:t>
            </a:r>
            <a:r>
              <a:rPr lang="en-IN" sz="2000" b="1"/>
              <a:t>invalid or incomplete information</a:t>
            </a:r>
            <a:r>
              <a:rPr lang="en-IN" sz="2000"/>
              <a:t>. </a:t>
            </a:r>
            <a:endParaRPr/>
          </a:p>
          <a:p>
            <a:pPr marL="457200" lvl="0" indent="-368300" algn="l" rtl="0">
              <a:lnSpc>
                <a:spcPct val="100000"/>
              </a:lnSpc>
              <a:spcBef>
                <a:spcPts val="440"/>
              </a:spcBef>
              <a:spcAft>
                <a:spcPts val="0"/>
              </a:spcAft>
              <a:buSzPts val="2200"/>
              <a:buChar char="•"/>
            </a:pPr>
            <a:r>
              <a:rPr lang="en-IN" sz="2000"/>
              <a:t>Validation can be done on the </a:t>
            </a:r>
            <a:r>
              <a:rPr lang="en-IN" sz="2000" b="1"/>
              <a:t>client side (HTML/JavaScript)</a:t>
            </a:r>
            <a:r>
              <a:rPr lang="en-IN" sz="2000"/>
              <a:t> or </a:t>
            </a:r>
            <a:r>
              <a:rPr lang="en-IN" sz="2000" b="1"/>
              <a:t>server side</a:t>
            </a:r>
            <a:r>
              <a:rPr lang="en-IN" sz="2000"/>
              <a:t>. </a:t>
            </a:r>
            <a:endParaRPr/>
          </a:p>
          <a:p>
            <a:pPr marL="457200" lvl="0" indent="-368300" algn="l" rtl="0">
              <a:lnSpc>
                <a:spcPct val="100000"/>
              </a:lnSpc>
              <a:spcBef>
                <a:spcPts val="440"/>
              </a:spcBef>
              <a:spcAft>
                <a:spcPts val="0"/>
              </a:spcAft>
              <a:buSzPts val="2200"/>
              <a:buChar char="•"/>
            </a:pPr>
            <a:r>
              <a:rPr lang="en-IN" sz="2000"/>
              <a:t>HTML5 provides built-in validation attributes. </a:t>
            </a:r>
            <a:endParaRPr/>
          </a:p>
          <a:p>
            <a:pPr marL="457200" lvl="0" indent="-368300" algn="l" rtl="0">
              <a:lnSpc>
                <a:spcPct val="100000"/>
              </a:lnSpc>
              <a:spcBef>
                <a:spcPts val="440"/>
              </a:spcBef>
              <a:spcAft>
                <a:spcPts val="0"/>
              </a:spcAft>
              <a:buSzPts val="2200"/>
              <a:buChar char="•"/>
            </a:pPr>
            <a:r>
              <a:rPr lang="en-IN" sz="2000"/>
              <a:t>Form validation improves </a:t>
            </a:r>
            <a:r>
              <a:rPr lang="en-IN" sz="2000" b="1"/>
              <a:t>data accuracy</a:t>
            </a:r>
            <a:r>
              <a:rPr lang="en-IN" sz="2000"/>
              <a:t> and </a:t>
            </a:r>
            <a:r>
              <a:rPr lang="en-IN" sz="2000" b="1"/>
              <a:t>user experience</a:t>
            </a:r>
            <a:r>
              <a:rPr lang="en-IN" sz="2000"/>
              <a:t>.</a:t>
            </a:r>
            <a:endParaRPr/>
          </a:p>
          <a:p>
            <a:pPr marL="88900" lvl="0" indent="0" algn="l" rtl="0">
              <a:lnSpc>
                <a:spcPct val="100000"/>
              </a:lnSpc>
              <a:spcBef>
                <a:spcPts val="440"/>
              </a:spcBef>
              <a:spcAft>
                <a:spcPts val="0"/>
              </a:spcAft>
              <a:buSzPts val="2200"/>
              <a:buNone/>
            </a:pPr>
            <a:endParaRP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Shape 740"/>
        <p:cNvGrpSpPr/>
        <p:nvPr/>
      </p:nvGrpSpPr>
      <p:grpSpPr>
        <a:xfrm>
          <a:off x="0" y="0"/>
          <a:ext cx="0" cy="0"/>
          <a:chOff x="0" y="0"/>
          <a:chExt cx="0" cy="0"/>
        </a:xfrm>
      </p:grpSpPr>
      <p:sp>
        <p:nvSpPr>
          <p:cNvPr id="741" name="Google Shape;741;p96"/>
          <p:cNvSpPr txBox="1">
            <a:spLocks noGrp="1"/>
          </p:cNvSpPr>
          <p:nvPr>
            <p:ph type="title"/>
          </p:nvPr>
        </p:nvSpPr>
        <p:spPr>
          <a:xfrm>
            <a:off x="0" y="0"/>
            <a:ext cx="6477000" cy="838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IN" b="1"/>
              <a:t>Validation Attributes</a:t>
            </a:r>
            <a:endParaRPr b="1"/>
          </a:p>
        </p:txBody>
      </p:sp>
      <p:graphicFrame>
        <p:nvGraphicFramePr>
          <p:cNvPr id="742" name="Google Shape;742;p96"/>
          <p:cNvGraphicFramePr/>
          <p:nvPr/>
        </p:nvGraphicFramePr>
        <p:xfrm>
          <a:off x="457200" y="1209368"/>
          <a:ext cx="8229600" cy="5107575"/>
        </p:xfrm>
        <a:graphic>
          <a:graphicData uri="http://schemas.openxmlformats.org/drawingml/2006/table">
            <a:tbl>
              <a:tblPr>
                <a:noFill/>
                <a:tableStyleId>{866F586E-67F4-4E7B-A467-D6D3761C6BDC}</a:tableStyleId>
              </a:tblPr>
              <a:tblGrid>
                <a:gridCol w="4114800">
                  <a:extLst>
                    <a:ext uri="{9D8B030D-6E8A-4147-A177-3AD203B41FA5}">
                      <a16:colId xmlns:a16="http://schemas.microsoft.com/office/drawing/2014/main" val="20000"/>
                    </a:ext>
                  </a:extLst>
                </a:gridCol>
                <a:gridCol w="4114800">
                  <a:extLst>
                    <a:ext uri="{9D8B030D-6E8A-4147-A177-3AD203B41FA5}">
                      <a16:colId xmlns:a16="http://schemas.microsoft.com/office/drawing/2014/main" val="20001"/>
                    </a:ext>
                  </a:extLst>
                </a:gridCol>
              </a:tblGrid>
              <a:tr h="464325">
                <a:tc>
                  <a:txBody>
                    <a:bodyPr/>
                    <a:lstStyle/>
                    <a:p>
                      <a:pPr marL="0" marR="0" lvl="0" indent="0" algn="ctr" rtl="0">
                        <a:lnSpc>
                          <a:spcPct val="100000"/>
                        </a:lnSpc>
                        <a:spcBef>
                          <a:spcPts val="0"/>
                        </a:spcBef>
                        <a:spcAft>
                          <a:spcPts val="0"/>
                        </a:spcAft>
                        <a:buClr>
                          <a:srgbClr val="000000"/>
                        </a:buClr>
                        <a:buSzPts val="2000"/>
                        <a:buFont typeface="Arial"/>
                        <a:buNone/>
                      </a:pPr>
                      <a:r>
                        <a:rPr lang="en-IN" sz="2000" b="1" u="none" strike="noStrike" cap="none">
                          <a:latin typeface="Times New Roman"/>
                          <a:ea typeface="Times New Roman"/>
                          <a:cs typeface="Times New Roman"/>
                          <a:sym typeface="Times New Roman"/>
                        </a:rPr>
                        <a:t>Attribute</a:t>
                      </a:r>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2000"/>
                        <a:buFont typeface="Arial"/>
                        <a:buNone/>
                      </a:pPr>
                      <a:r>
                        <a:rPr lang="en-IN" sz="2000" b="1" u="none" strike="noStrike" cap="none">
                          <a:latin typeface="Times New Roman"/>
                          <a:ea typeface="Times New Roman"/>
                          <a:cs typeface="Times New Roman"/>
                          <a:sym typeface="Times New Roman"/>
                        </a:rPr>
                        <a:t>Purpose</a:t>
                      </a:r>
                      <a:endParaRPr/>
                    </a:p>
                  </a:txBody>
                  <a:tcPr marL="91450" marR="91450" marT="45725" marB="45725" anchor="ctr"/>
                </a:tc>
                <a:extLst>
                  <a:ext uri="{0D108BD9-81ED-4DB2-BD59-A6C34878D82A}">
                    <a16:rowId xmlns:a16="http://schemas.microsoft.com/office/drawing/2014/main" val="10000"/>
                  </a:ext>
                </a:extLst>
              </a:tr>
              <a:tr h="464325">
                <a:tc>
                  <a:txBody>
                    <a:bodyPr/>
                    <a:lstStyle/>
                    <a:p>
                      <a:pPr marL="0" marR="0" lvl="0" indent="0" algn="ctr" rtl="0">
                        <a:lnSpc>
                          <a:spcPct val="100000"/>
                        </a:lnSpc>
                        <a:spcBef>
                          <a:spcPts val="0"/>
                        </a:spcBef>
                        <a:spcAft>
                          <a:spcPts val="0"/>
                        </a:spcAft>
                        <a:buClr>
                          <a:srgbClr val="000000"/>
                        </a:buClr>
                        <a:buSzPts val="2000"/>
                        <a:buFont typeface="Arial"/>
                        <a:buNone/>
                      </a:pPr>
                      <a:r>
                        <a:rPr lang="en-IN" sz="2000" u="none" strike="noStrike" cap="none">
                          <a:latin typeface="Times New Roman"/>
                          <a:ea typeface="Times New Roman"/>
                          <a:cs typeface="Times New Roman"/>
                          <a:sym typeface="Times New Roman"/>
                        </a:rPr>
                        <a:t>required</a:t>
                      </a:r>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2000"/>
                        <a:buFont typeface="Arial"/>
                        <a:buNone/>
                      </a:pPr>
                      <a:r>
                        <a:rPr lang="en-IN" sz="2000" u="none" strike="noStrike" cap="none">
                          <a:latin typeface="Times New Roman"/>
                          <a:ea typeface="Times New Roman"/>
                          <a:cs typeface="Times New Roman"/>
                          <a:sym typeface="Times New Roman"/>
                        </a:rPr>
                        <a:t>Makes the field mandatory</a:t>
                      </a:r>
                      <a:endParaRPr/>
                    </a:p>
                  </a:txBody>
                  <a:tcPr marL="91450" marR="91450" marT="45725" marB="45725" anchor="ctr"/>
                </a:tc>
                <a:extLst>
                  <a:ext uri="{0D108BD9-81ED-4DB2-BD59-A6C34878D82A}">
                    <a16:rowId xmlns:a16="http://schemas.microsoft.com/office/drawing/2014/main" val="10001"/>
                  </a:ext>
                </a:extLst>
              </a:tr>
              <a:tr h="464325">
                <a:tc>
                  <a:txBody>
                    <a:bodyPr/>
                    <a:lstStyle/>
                    <a:p>
                      <a:pPr marL="0" marR="0" lvl="0" indent="0" algn="ctr" rtl="0">
                        <a:lnSpc>
                          <a:spcPct val="100000"/>
                        </a:lnSpc>
                        <a:spcBef>
                          <a:spcPts val="0"/>
                        </a:spcBef>
                        <a:spcAft>
                          <a:spcPts val="0"/>
                        </a:spcAft>
                        <a:buClr>
                          <a:srgbClr val="000000"/>
                        </a:buClr>
                        <a:buSzPts val="2000"/>
                        <a:buFont typeface="Arial"/>
                        <a:buNone/>
                      </a:pPr>
                      <a:r>
                        <a:rPr lang="en-IN" sz="2000" u="none" strike="noStrike" cap="none">
                          <a:latin typeface="Times New Roman"/>
                          <a:ea typeface="Times New Roman"/>
                          <a:cs typeface="Times New Roman"/>
                          <a:sym typeface="Times New Roman"/>
                        </a:rPr>
                        <a:t>type="email"</a:t>
                      </a:r>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2000"/>
                        <a:buFont typeface="Arial"/>
                        <a:buNone/>
                      </a:pPr>
                      <a:r>
                        <a:rPr lang="en-IN" sz="2000" u="none" strike="noStrike" cap="none">
                          <a:latin typeface="Times New Roman"/>
                          <a:ea typeface="Times New Roman"/>
                          <a:cs typeface="Times New Roman"/>
                          <a:sym typeface="Times New Roman"/>
                        </a:rPr>
                        <a:t>Accepts only valid email addresses</a:t>
                      </a:r>
                      <a:endParaRPr/>
                    </a:p>
                  </a:txBody>
                  <a:tcPr marL="91450" marR="91450" marT="45725" marB="45725" anchor="ctr"/>
                </a:tc>
                <a:extLst>
                  <a:ext uri="{0D108BD9-81ED-4DB2-BD59-A6C34878D82A}">
                    <a16:rowId xmlns:a16="http://schemas.microsoft.com/office/drawing/2014/main" val="10002"/>
                  </a:ext>
                </a:extLst>
              </a:tr>
              <a:tr h="464325">
                <a:tc>
                  <a:txBody>
                    <a:bodyPr/>
                    <a:lstStyle/>
                    <a:p>
                      <a:pPr marL="0" marR="0" lvl="0" indent="0" algn="ctr" rtl="0">
                        <a:lnSpc>
                          <a:spcPct val="100000"/>
                        </a:lnSpc>
                        <a:spcBef>
                          <a:spcPts val="0"/>
                        </a:spcBef>
                        <a:spcAft>
                          <a:spcPts val="0"/>
                        </a:spcAft>
                        <a:buClr>
                          <a:srgbClr val="000000"/>
                        </a:buClr>
                        <a:buSzPts val="2000"/>
                        <a:buFont typeface="Arial"/>
                        <a:buNone/>
                      </a:pPr>
                      <a:r>
                        <a:rPr lang="en-IN" sz="2000" u="none" strike="noStrike" cap="none">
                          <a:latin typeface="Times New Roman"/>
                          <a:ea typeface="Times New Roman"/>
                          <a:cs typeface="Times New Roman"/>
                          <a:sym typeface="Times New Roman"/>
                        </a:rPr>
                        <a:t>type="number"</a:t>
                      </a:r>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2000"/>
                        <a:buFont typeface="Arial"/>
                        <a:buNone/>
                      </a:pPr>
                      <a:r>
                        <a:rPr lang="en-IN" sz="2000" u="none" strike="noStrike" cap="none">
                          <a:latin typeface="Times New Roman"/>
                          <a:ea typeface="Times New Roman"/>
                          <a:cs typeface="Times New Roman"/>
                          <a:sym typeface="Times New Roman"/>
                        </a:rPr>
                        <a:t>Accepts only numeric values</a:t>
                      </a:r>
                      <a:endParaRPr/>
                    </a:p>
                  </a:txBody>
                  <a:tcPr marL="91450" marR="91450" marT="45725" marB="45725" anchor="ctr"/>
                </a:tc>
                <a:extLst>
                  <a:ext uri="{0D108BD9-81ED-4DB2-BD59-A6C34878D82A}">
                    <a16:rowId xmlns:a16="http://schemas.microsoft.com/office/drawing/2014/main" val="10003"/>
                  </a:ext>
                </a:extLst>
              </a:tr>
              <a:tr h="464325">
                <a:tc>
                  <a:txBody>
                    <a:bodyPr/>
                    <a:lstStyle/>
                    <a:p>
                      <a:pPr marL="0" marR="0" lvl="0" indent="0" algn="ctr" rtl="0">
                        <a:lnSpc>
                          <a:spcPct val="100000"/>
                        </a:lnSpc>
                        <a:spcBef>
                          <a:spcPts val="0"/>
                        </a:spcBef>
                        <a:spcAft>
                          <a:spcPts val="0"/>
                        </a:spcAft>
                        <a:buClr>
                          <a:srgbClr val="000000"/>
                        </a:buClr>
                        <a:buSzPts val="2000"/>
                        <a:buFont typeface="Arial"/>
                        <a:buNone/>
                      </a:pPr>
                      <a:r>
                        <a:rPr lang="en-IN" sz="2000" u="none" strike="noStrike" cap="none">
                          <a:latin typeface="Times New Roman"/>
                          <a:ea typeface="Times New Roman"/>
                          <a:cs typeface="Times New Roman"/>
                          <a:sym typeface="Times New Roman"/>
                        </a:rPr>
                        <a:t>min</a:t>
                      </a:r>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2000"/>
                        <a:buFont typeface="Arial"/>
                        <a:buNone/>
                      </a:pPr>
                      <a:r>
                        <a:rPr lang="en-IN" sz="2000" u="none" strike="noStrike" cap="none">
                          <a:latin typeface="Times New Roman"/>
                          <a:ea typeface="Times New Roman"/>
                          <a:cs typeface="Times New Roman"/>
                          <a:sym typeface="Times New Roman"/>
                        </a:rPr>
                        <a:t>Sets the minimum value</a:t>
                      </a:r>
                      <a:endParaRPr/>
                    </a:p>
                  </a:txBody>
                  <a:tcPr marL="91450" marR="91450" marT="45725" marB="45725" anchor="ctr"/>
                </a:tc>
                <a:extLst>
                  <a:ext uri="{0D108BD9-81ED-4DB2-BD59-A6C34878D82A}">
                    <a16:rowId xmlns:a16="http://schemas.microsoft.com/office/drawing/2014/main" val="10004"/>
                  </a:ext>
                </a:extLst>
              </a:tr>
              <a:tr h="464325">
                <a:tc>
                  <a:txBody>
                    <a:bodyPr/>
                    <a:lstStyle/>
                    <a:p>
                      <a:pPr marL="0" marR="0" lvl="0" indent="0" algn="ctr" rtl="0">
                        <a:lnSpc>
                          <a:spcPct val="100000"/>
                        </a:lnSpc>
                        <a:spcBef>
                          <a:spcPts val="0"/>
                        </a:spcBef>
                        <a:spcAft>
                          <a:spcPts val="0"/>
                        </a:spcAft>
                        <a:buClr>
                          <a:srgbClr val="000000"/>
                        </a:buClr>
                        <a:buSzPts val="2000"/>
                        <a:buFont typeface="Arial"/>
                        <a:buNone/>
                      </a:pPr>
                      <a:r>
                        <a:rPr lang="en-IN" sz="2000" u="none" strike="noStrike" cap="none">
                          <a:latin typeface="Times New Roman"/>
                          <a:ea typeface="Times New Roman"/>
                          <a:cs typeface="Times New Roman"/>
                          <a:sym typeface="Times New Roman"/>
                        </a:rPr>
                        <a:t>max</a:t>
                      </a:r>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2000"/>
                        <a:buFont typeface="Arial"/>
                        <a:buNone/>
                      </a:pPr>
                      <a:r>
                        <a:rPr lang="en-IN" sz="2000" u="none" strike="noStrike" cap="none">
                          <a:latin typeface="Times New Roman"/>
                          <a:ea typeface="Times New Roman"/>
                          <a:cs typeface="Times New Roman"/>
                          <a:sym typeface="Times New Roman"/>
                        </a:rPr>
                        <a:t>Sets the maximum value</a:t>
                      </a:r>
                      <a:endParaRPr/>
                    </a:p>
                  </a:txBody>
                  <a:tcPr marL="91450" marR="91450" marT="45725" marB="45725" anchor="ctr"/>
                </a:tc>
                <a:extLst>
                  <a:ext uri="{0D108BD9-81ED-4DB2-BD59-A6C34878D82A}">
                    <a16:rowId xmlns:a16="http://schemas.microsoft.com/office/drawing/2014/main" val="10005"/>
                  </a:ext>
                </a:extLst>
              </a:tr>
              <a:tr h="464325">
                <a:tc>
                  <a:txBody>
                    <a:bodyPr/>
                    <a:lstStyle/>
                    <a:p>
                      <a:pPr marL="0" marR="0" lvl="0" indent="0" algn="ctr" rtl="0">
                        <a:lnSpc>
                          <a:spcPct val="100000"/>
                        </a:lnSpc>
                        <a:spcBef>
                          <a:spcPts val="0"/>
                        </a:spcBef>
                        <a:spcAft>
                          <a:spcPts val="0"/>
                        </a:spcAft>
                        <a:buClr>
                          <a:srgbClr val="000000"/>
                        </a:buClr>
                        <a:buSzPts val="2000"/>
                        <a:buFont typeface="Arial"/>
                        <a:buNone/>
                      </a:pPr>
                      <a:r>
                        <a:rPr lang="en-IN" sz="2000" u="none" strike="noStrike" cap="none">
                          <a:latin typeface="Times New Roman"/>
                          <a:ea typeface="Times New Roman"/>
                          <a:cs typeface="Times New Roman"/>
                          <a:sym typeface="Times New Roman"/>
                        </a:rPr>
                        <a:t>minlength</a:t>
                      </a:r>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2000"/>
                        <a:buFont typeface="Arial"/>
                        <a:buNone/>
                      </a:pPr>
                      <a:r>
                        <a:rPr lang="en-IN" sz="2000" u="none" strike="noStrike" cap="none">
                          <a:latin typeface="Times New Roman"/>
                          <a:ea typeface="Times New Roman"/>
                          <a:cs typeface="Times New Roman"/>
                          <a:sym typeface="Times New Roman"/>
                        </a:rPr>
                        <a:t>Minimum number of characters</a:t>
                      </a:r>
                      <a:endParaRPr/>
                    </a:p>
                  </a:txBody>
                  <a:tcPr marL="91450" marR="91450" marT="45725" marB="45725" anchor="ctr"/>
                </a:tc>
                <a:extLst>
                  <a:ext uri="{0D108BD9-81ED-4DB2-BD59-A6C34878D82A}">
                    <a16:rowId xmlns:a16="http://schemas.microsoft.com/office/drawing/2014/main" val="10006"/>
                  </a:ext>
                </a:extLst>
              </a:tr>
              <a:tr h="464325">
                <a:tc>
                  <a:txBody>
                    <a:bodyPr/>
                    <a:lstStyle/>
                    <a:p>
                      <a:pPr marL="0" marR="0" lvl="0" indent="0" algn="ctr" rtl="0">
                        <a:lnSpc>
                          <a:spcPct val="100000"/>
                        </a:lnSpc>
                        <a:spcBef>
                          <a:spcPts val="0"/>
                        </a:spcBef>
                        <a:spcAft>
                          <a:spcPts val="0"/>
                        </a:spcAft>
                        <a:buClr>
                          <a:srgbClr val="000000"/>
                        </a:buClr>
                        <a:buSzPts val="2000"/>
                        <a:buFont typeface="Arial"/>
                        <a:buNone/>
                      </a:pPr>
                      <a:r>
                        <a:rPr lang="en-IN" sz="2000" u="none" strike="noStrike" cap="none">
                          <a:latin typeface="Times New Roman"/>
                          <a:ea typeface="Times New Roman"/>
                          <a:cs typeface="Times New Roman"/>
                          <a:sym typeface="Times New Roman"/>
                        </a:rPr>
                        <a:t>maxlength</a:t>
                      </a:r>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2000"/>
                        <a:buFont typeface="Arial"/>
                        <a:buNone/>
                      </a:pPr>
                      <a:r>
                        <a:rPr lang="en-IN" sz="2000" u="none" strike="noStrike" cap="none">
                          <a:latin typeface="Times New Roman"/>
                          <a:ea typeface="Times New Roman"/>
                          <a:cs typeface="Times New Roman"/>
                          <a:sym typeface="Times New Roman"/>
                        </a:rPr>
                        <a:t>Maximum number of characters</a:t>
                      </a:r>
                      <a:endParaRPr/>
                    </a:p>
                  </a:txBody>
                  <a:tcPr marL="91450" marR="91450" marT="45725" marB="45725" anchor="ctr"/>
                </a:tc>
                <a:extLst>
                  <a:ext uri="{0D108BD9-81ED-4DB2-BD59-A6C34878D82A}">
                    <a16:rowId xmlns:a16="http://schemas.microsoft.com/office/drawing/2014/main" val="10007"/>
                  </a:ext>
                </a:extLst>
              </a:tr>
              <a:tr h="464325">
                <a:tc>
                  <a:txBody>
                    <a:bodyPr/>
                    <a:lstStyle/>
                    <a:p>
                      <a:pPr marL="0" marR="0" lvl="0" indent="0" algn="ctr" rtl="0">
                        <a:lnSpc>
                          <a:spcPct val="100000"/>
                        </a:lnSpc>
                        <a:spcBef>
                          <a:spcPts val="0"/>
                        </a:spcBef>
                        <a:spcAft>
                          <a:spcPts val="0"/>
                        </a:spcAft>
                        <a:buClr>
                          <a:srgbClr val="000000"/>
                        </a:buClr>
                        <a:buSzPts val="2000"/>
                        <a:buFont typeface="Arial"/>
                        <a:buNone/>
                      </a:pPr>
                      <a:r>
                        <a:rPr lang="en-IN" sz="2000" u="none" strike="noStrike" cap="none">
                          <a:latin typeface="Times New Roman"/>
                          <a:ea typeface="Times New Roman"/>
                          <a:cs typeface="Times New Roman"/>
                          <a:sym typeface="Times New Roman"/>
                        </a:rPr>
                        <a:t>pattern</a:t>
                      </a:r>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2000"/>
                        <a:buFont typeface="Arial"/>
                        <a:buNone/>
                      </a:pPr>
                      <a:r>
                        <a:rPr lang="en-IN" sz="2000" u="none" strike="noStrike" cap="none">
                          <a:latin typeface="Times New Roman"/>
                          <a:ea typeface="Times New Roman"/>
                          <a:cs typeface="Times New Roman"/>
                          <a:sym typeface="Times New Roman"/>
                        </a:rPr>
                        <a:t>Matches a specific format</a:t>
                      </a:r>
                      <a:endParaRPr/>
                    </a:p>
                  </a:txBody>
                  <a:tcPr marL="91450" marR="91450" marT="45725" marB="45725" anchor="ctr"/>
                </a:tc>
                <a:extLst>
                  <a:ext uri="{0D108BD9-81ED-4DB2-BD59-A6C34878D82A}">
                    <a16:rowId xmlns:a16="http://schemas.microsoft.com/office/drawing/2014/main" val="10008"/>
                  </a:ext>
                </a:extLst>
              </a:tr>
              <a:tr h="464325">
                <a:tc>
                  <a:txBody>
                    <a:bodyPr/>
                    <a:lstStyle/>
                    <a:p>
                      <a:pPr marL="0" marR="0" lvl="0" indent="0" algn="ctr" rtl="0">
                        <a:lnSpc>
                          <a:spcPct val="100000"/>
                        </a:lnSpc>
                        <a:spcBef>
                          <a:spcPts val="0"/>
                        </a:spcBef>
                        <a:spcAft>
                          <a:spcPts val="0"/>
                        </a:spcAft>
                        <a:buClr>
                          <a:srgbClr val="000000"/>
                        </a:buClr>
                        <a:buSzPts val="2000"/>
                        <a:buFont typeface="Arial"/>
                        <a:buNone/>
                      </a:pPr>
                      <a:r>
                        <a:rPr lang="en-IN" sz="2000" u="none" strike="noStrike" cap="none">
                          <a:latin typeface="Times New Roman"/>
                          <a:ea typeface="Times New Roman"/>
                          <a:cs typeface="Times New Roman"/>
                          <a:sym typeface="Times New Roman"/>
                        </a:rPr>
                        <a:t>readonly</a:t>
                      </a:r>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2000"/>
                        <a:buFont typeface="Arial"/>
                        <a:buNone/>
                      </a:pPr>
                      <a:r>
                        <a:rPr lang="en-IN" sz="2000" u="none" strike="noStrike" cap="none">
                          <a:latin typeface="Times New Roman"/>
                          <a:ea typeface="Times New Roman"/>
                          <a:cs typeface="Times New Roman"/>
                          <a:sym typeface="Times New Roman"/>
                        </a:rPr>
                        <a:t>Field cannot be edited</a:t>
                      </a:r>
                      <a:endParaRPr/>
                    </a:p>
                  </a:txBody>
                  <a:tcPr marL="91450" marR="91450" marT="45725" marB="45725" anchor="ctr"/>
                </a:tc>
                <a:extLst>
                  <a:ext uri="{0D108BD9-81ED-4DB2-BD59-A6C34878D82A}">
                    <a16:rowId xmlns:a16="http://schemas.microsoft.com/office/drawing/2014/main" val="10009"/>
                  </a:ext>
                </a:extLst>
              </a:tr>
              <a:tr h="464325">
                <a:tc>
                  <a:txBody>
                    <a:bodyPr/>
                    <a:lstStyle/>
                    <a:p>
                      <a:pPr marL="0" marR="0" lvl="0" indent="0" algn="ctr" rtl="0">
                        <a:lnSpc>
                          <a:spcPct val="100000"/>
                        </a:lnSpc>
                        <a:spcBef>
                          <a:spcPts val="0"/>
                        </a:spcBef>
                        <a:spcAft>
                          <a:spcPts val="0"/>
                        </a:spcAft>
                        <a:buClr>
                          <a:srgbClr val="000000"/>
                        </a:buClr>
                        <a:buSzPts val="2000"/>
                        <a:buFont typeface="Arial"/>
                        <a:buNone/>
                      </a:pPr>
                      <a:r>
                        <a:rPr lang="en-IN" sz="2000" u="none" strike="noStrike" cap="none">
                          <a:latin typeface="Times New Roman"/>
                          <a:ea typeface="Times New Roman"/>
                          <a:cs typeface="Times New Roman"/>
                          <a:sym typeface="Times New Roman"/>
                        </a:rPr>
                        <a:t>disabled</a:t>
                      </a:r>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2000"/>
                        <a:buFont typeface="Arial"/>
                        <a:buNone/>
                      </a:pPr>
                      <a:r>
                        <a:rPr lang="en-IN" sz="2000" u="none" strike="noStrike" cap="none">
                          <a:latin typeface="Times New Roman"/>
                          <a:ea typeface="Times New Roman"/>
                          <a:cs typeface="Times New Roman"/>
                          <a:sym typeface="Times New Roman"/>
                        </a:rPr>
                        <a:t>Disables the input field</a:t>
                      </a:r>
                      <a:endParaRPr/>
                    </a:p>
                  </a:txBody>
                  <a:tcPr marL="91450" marR="91450" marT="45725" marB="45725" anchor="ctr"/>
                </a:tc>
                <a:extLst>
                  <a:ext uri="{0D108BD9-81ED-4DB2-BD59-A6C34878D82A}">
                    <a16:rowId xmlns:a16="http://schemas.microsoft.com/office/drawing/2014/main" val="10010"/>
                  </a:ext>
                </a:extLst>
              </a:tr>
            </a:tbl>
          </a:graphicData>
        </a:graphic>
      </p:graphicFrame>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Shape 746"/>
        <p:cNvGrpSpPr/>
        <p:nvPr/>
      </p:nvGrpSpPr>
      <p:grpSpPr>
        <a:xfrm>
          <a:off x="0" y="0"/>
          <a:ext cx="0" cy="0"/>
          <a:chOff x="0" y="0"/>
          <a:chExt cx="0" cy="0"/>
        </a:xfrm>
      </p:grpSpPr>
      <p:sp>
        <p:nvSpPr>
          <p:cNvPr id="747" name="Google Shape;747;p97"/>
          <p:cNvSpPr txBox="1">
            <a:spLocks noGrp="1"/>
          </p:cNvSpPr>
          <p:nvPr>
            <p:ph type="title"/>
          </p:nvPr>
        </p:nvSpPr>
        <p:spPr>
          <a:xfrm>
            <a:off x="0" y="0"/>
            <a:ext cx="6477000" cy="838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IN" b="1"/>
              <a:t>Definition and Usage Meta tag</a:t>
            </a:r>
            <a:endParaRPr/>
          </a:p>
        </p:txBody>
      </p:sp>
      <p:sp>
        <p:nvSpPr>
          <p:cNvPr id="748" name="Google Shape;748;p97"/>
          <p:cNvSpPr txBox="1">
            <a:spLocks noGrp="1"/>
          </p:cNvSpPr>
          <p:nvPr>
            <p:ph type="body" idx="1"/>
          </p:nvPr>
        </p:nvSpPr>
        <p:spPr>
          <a:xfrm>
            <a:off x="457200" y="1037304"/>
            <a:ext cx="8229600" cy="5550309"/>
          </a:xfrm>
          <a:prstGeom prst="rect">
            <a:avLst/>
          </a:prstGeom>
          <a:noFill/>
          <a:ln>
            <a:noFill/>
          </a:ln>
        </p:spPr>
        <p:txBody>
          <a:bodyPr spcFirstLastPara="1" wrap="square" lIns="91425" tIns="45700" rIns="91425" bIns="45700" anchor="t" anchorCtr="0">
            <a:noAutofit/>
          </a:bodyPr>
          <a:lstStyle/>
          <a:p>
            <a:pPr marL="457200" lvl="0" indent="-368300" algn="just" rtl="0">
              <a:lnSpc>
                <a:spcPct val="100000"/>
              </a:lnSpc>
              <a:spcBef>
                <a:spcPts val="440"/>
              </a:spcBef>
              <a:spcAft>
                <a:spcPts val="0"/>
              </a:spcAft>
              <a:buSzPts val="2200"/>
              <a:buChar char="•"/>
            </a:pPr>
            <a:r>
              <a:rPr lang="en-IN" sz="1800"/>
              <a:t>The </a:t>
            </a:r>
            <a:r>
              <a:rPr lang="en-IN" sz="1800" b="1"/>
              <a:t>&lt;meta&gt;</a:t>
            </a:r>
            <a:r>
              <a:rPr lang="en-IN" sz="1800"/>
              <a:t> tag defines </a:t>
            </a:r>
            <a:r>
              <a:rPr lang="en-IN" sz="1800" b="1"/>
              <a:t>metadata</a:t>
            </a:r>
            <a:r>
              <a:rPr lang="en-IN" sz="1800"/>
              <a:t> about an HTML document. </a:t>
            </a:r>
            <a:endParaRPr/>
          </a:p>
          <a:p>
            <a:pPr marL="457200" lvl="0" indent="-368300" algn="just" rtl="0">
              <a:lnSpc>
                <a:spcPct val="100000"/>
              </a:lnSpc>
              <a:spcBef>
                <a:spcPts val="440"/>
              </a:spcBef>
              <a:spcAft>
                <a:spcPts val="0"/>
              </a:spcAft>
              <a:buSzPts val="2200"/>
              <a:buChar char="•"/>
            </a:pPr>
            <a:r>
              <a:rPr lang="en-IN" sz="1800" b="1"/>
              <a:t>Metadata</a:t>
            </a:r>
            <a:r>
              <a:rPr lang="en-IN" sz="1800"/>
              <a:t> means </a:t>
            </a:r>
            <a:r>
              <a:rPr lang="en-IN" sz="1800" b="1"/>
              <a:t>information about the webpage</a:t>
            </a:r>
            <a:r>
              <a:rPr lang="en-IN" sz="1800"/>
              <a:t>, not the visible content. </a:t>
            </a:r>
            <a:endParaRPr/>
          </a:p>
          <a:p>
            <a:pPr marL="457200" lvl="0" indent="-368300" algn="just" rtl="0">
              <a:lnSpc>
                <a:spcPct val="100000"/>
              </a:lnSpc>
              <a:spcBef>
                <a:spcPts val="440"/>
              </a:spcBef>
              <a:spcAft>
                <a:spcPts val="0"/>
              </a:spcAft>
              <a:buSzPts val="2200"/>
              <a:buChar char="•"/>
            </a:pPr>
            <a:r>
              <a:rPr lang="en-IN" sz="1800"/>
              <a:t>The &lt;meta&gt; tag is always placed inside the </a:t>
            </a:r>
            <a:r>
              <a:rPr lang="en-IN" sz="1800" b="1"/>
              <a:t>&lt;head&gt;</a:t>
            </a:r>
            <a:r>
              <a:rPr lang="en-IN" sz="1800"/>
              <a:t> element. </a:t>
            </a:r>
            <a:endParaRPr/>
          </a:p>
          <a:p>
            <a:pPr marL="457200" lvl="0" indent="-368300" algn="just" rtl="0">
              <a:lnSpc>
                <a:spcPct val="100000"/>
              </a:lnSpc>
              <a:spcBef>
                <a:spcPts val="440"/>
              </a:spcBef>
              <a:spcAft>
                <a:spcPts val="0"/>
              </a:spcAft>
              <a:buSzPts val="2200"/>
              <a:buChar char="•"/>
            </a:pPr>
            <a:r>
              <a:rPr lang="en-IN" sz="1800"/>
              <a:t>Metadata is </a:t>
            </a:r>
            <a:r>
              <a:rPr lang="en-IN" sz="1800" b="1"/>
              <a:t>not displayed</a:t>
            </a:r>
            <a:r>
              <a:rPr lang="en-IN" sz="1800"/>
              <a:t> on the webpage. </a:t>
            </a:r>
            <a:endParaRPr/>
          </a:p>
          <a:p>
            <a:pPr marL="457200" lvl="0" indent="-368300" algn="just" rtl="0">
              <a:lnSpc>
                <a:spcPct val="100000"/>
              </a:lnSpc>
              <a:spcBef>
                <a:spcPts val="440"/>
              </a:spcBef>
              <a:spcAft>
                <a:spcPts val="0"/>
              </a:spcAft>
              <a:buSzPts val="2200"/>
              <a:buChar char="•"/>
            </a:pPr>
            <a:r>
              <a:rPr lang="en-IN" sz="1800"/>
              <a:t>It is </a:t>
            </a:r>
            <a:r>
              <a:rPr lang="en-IN" sz="1800" b="1"/>
              <a:t>machine-readable</a:t>
            </a:r>
            <a:r>
              <a:rPr lang="en-IN" sz="1800"/>
              <a:t> and used by browsers, search engines, and other web services. </a:t>
            </a:r>
            <a:endParaRPr/>
          </a:p>
          <a:p>
            <a:pPr marL="457200" lvl="0" indent="-368300" algn="just" rtl="0">
              <a:lnSpc>
                <a:spcPct val="100000"/>
              </a:lnSpc>
              <a:spcBef>
                <a:spcPts val="440"/>
              </a:spcBef>
              <a:spcAft>
                <a:spcPts val="0"/>
              </a:spcAft>
              <a:buSzPts val="2200"/>
              <a:buChar char="•"/>
            </a:pPr>
            <a:r>
              <a:rPr lang="en-IN" sz="1800"/>
              <a:t>The &lt;meta&gt; tag is commonly used to specify: </a:t>
            </a:r>
            <a:endParaRPr/>
          </a:p>
          <a:p>
            <a:pPr marL="914400" lvl="1" indent="-368300" algn="just" rtl="0">
              <a:lnSpc>
                <a:spcPct val="100000"/>
              </a:lnSpc>
              <a:spcBef>
                <a:spcPts val="440"/>
              </a:spcBef>
              <a:spcAft>
                <a:spcPts val="0"/>
              </a:spcAft>
              <a:buSzPts val="2200"/>
              <a:buChar char="–"/>
            </a:pPr>
            <a:r>
              <a:rPr lang="en-IN" sz="1800"/>
              <a:t>Character set (charset) </a:t>
            </a:r>
            <a:endParaRPr/>
          </a:p>
          <a:p>
            <a:pPr marL="914400" lvl="1" indent="-368300" algn="just" rtl="0">
              <a:lnSpc>
                <a:spcPct val="100000"/>
              </a:lnSpc>
              <a:spcBef>
                <a:spcPts val="440"/>
              </a:spcBef>
              <a:spcAft>
                <a:spcPts val="0"/>
              </a:spcAft>
              <a:buSzPts val="2200"/>
              <a:buChar char="–"/>
            </a:pPr>
            <a:r>
              <a:rPr lang="en-IN" sz="1800"/>
              <a:t>Page description </a:t>
            </a:r>
            <a:endParaRPr/>
          </a:p>
          <a:p>
            <a:pPr marL="914400" lvl="1" indent="-368300" algn="just" rtl="0">
              <a:lnSpc>
                <a:spcPct val="100000"/>
              </a:lnSpc>
              <a:spcBef>
                <a:spcPts val="440"/>
              </a:spcBef>
              <a:spcAft>
                <a:spcPts val="0"/>
              </a:spcAft>
              <a:buSzPts val="2200"/>
              <a:buChar char="–"/>
            </a:pPr>
            <a:r>
              <a:rPr lang="en-IN" sz="1800"/>
              <a:t>Keywords </a:t>
            </a:r>
            <a:endParaRPr/>
          </a:p>
          <a:p>
            <a:pPr marL="914400" lvl="1" indent="-368300" algn="just" rtl="0">
              <a:lnSpc>
                <a:spcPct val="100000"/>
              </a:lnSpc>
              <a:spcBef>
                <a:spcPts val="440"/>
              </a:spcBef>
              <a:spcAft>
                <a:spcPts val="0"/>
              </a:spcAft>
              <a:buSzPts val="2200"/>
              <a:buChar char="–"/>
            </a:pPr>
            <a:r>
              <a:rPr lang="en-IN" sz="1800"/>
              <a:t>Author name </a:t>
            </a:r>
            <a:endParaRPr/>
          </a:p>
          <a:p>
            <a:pPr marL="914400" lvl="1" indent="-368300" algn="just" rtl="0">
              <a:lnSpc>
                <a:spcPct val="100000"/>
              </a:lnSpc>
              <a:spcBef>
                <a:spcPts val="440"/>
              </a:spcBef>
              <a:spcAft>
                <a:spcPts val="0"/>
              </a:spcAft>
              <a:buSzPts val="2200"/>
              <a:buChar char="–"/>
            </a:pPr>
            <a:r>
              <a:rPr lang="en-IN" sz="1800"/>
              <a:t>Viewport settings </a:t>
            </a:r>
            <a:endParaRPr/>
          </a:p>
          <a:p>
            <a:pPr marL="457200" lvl="0" indent="-368300" algn="just" rtl="0">
              <a:lnSpc>
                <a:spcPct val="100000"/>
              </a:lnSpc>
              <a:spcBef>
                <a:spcPts val="440"/>
              </a:spcBef>
              <a:spcAft>
                <a:spcPts val="0"/>
              </a:spcAft>
              <a:buSzPts val="2200"/>
              <a:buChar char="•"/>
            </a:pPr>
            <a:r>
              <a:rPr lang="en-IN" sz="1800"/>
              <a:t>Browsers use metadata to determine </a:t>
            </a:r>
            <a:r>
              <a:rPr lang="en-IN" sz="1800" b="1"/>
              <a:t>how to display or reload the webpage</a:t>
            </a:r>
            <a:r>
              <a:rPr lang="en-IN" sz="1800"/>
              <a:t>. </a:t>
            </a:r>
            <a:endParaRPr/>
          </a:p>
          <a:p>
            <a:pPr marL="457200" lvl="0" indent="-368300" algn="just" rtl="0">
              <a:lnSpc>
                <a:spcPct val="100000"/>
              </a:lnSpc>
              <a:spcBef>
                <a:spcPts val="440"/>
              </a:spcBef>
              <a:spcAft>
                <a:spcPts val="0"/>
              </a:spcAft>
              <a:buSzPts val="2200"/>
              <a:buChar char="•"/>
            </a:pPr>
            <a:r>
              <a:rPr lang="en-IN" sz="1800"/>
              <a:t>Search engines use metadata such as </a:t>
            </a:r>
            <a:r>
              <a:rPr lang="en-IN" sz="1800" b="1"/>
              <a:t>keywords and descriptions</a:t>
            </a:r>
            <a:r>
              <a:rPr lang="en-IN" sz="1800"/>
              <a:t> for indexing. </a:t>
            </a:r>
            <a:endParaRPr/>
          </a:p>
          <a:p>
            <a:pPr marL="457200" lvl="0" indent="-368300" algn="just" rtl="0">
              <a:lnSpc>
                <a:spcPct val="100000"/>
              </a:lnSpc>
              <a:spcBef>
                <a:spcPts val="440"/>
              </a:spcBef>
              <a:spcAft>
                <a:spcPts val="0"/>
              </a:spcAft>
              <a:buSzPts val="2200"/>
              <a:buChar char="•"/>
            </a:pPr>
            <a:r>
              <a:rPr lang="en-IN" sz="1800"/>
              <a:t>The </a:t>
            </a:r>
            <a:r>
              <a:rPr lang="en-IN" sz="1800" b="1"/>
              <a:t>viewport</a:t>
            </a:r>
            <a:r>
              <a:rPr lang="en-IN" sz="1800"/>
              <a:t> meta tag helps make webpages </a:t>
            </a:r>
            <a:r>
              <a:rPr lang="en-IN" sz="1800" b="1"/>
              <a:t>responsive</a:t>
            </a:r>
            <a:r>
              <a:rPr lang="en-IN" sz="1800"/>
              <a:t> on different devices.</a:t>
            </a:r>
            <a:endParaRP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Shape 752"/>
        <p:cNvGrpSpPr/>
        <p:nvPr/>
      </p:nvGrpSpPr>
      <p:grpSpPr>
        <a:xfrm>
          <a:off x="0" y="0"/>
          <a:ext cx="0" cy="0"/>
          <a:chOff x="0" y="0"/>
          <a:chExt cx="0" cy="0"/>
        </a:xfrm>
      </p:grpSpPr>
      <p:sp>
        <p:nvSpPr>
          <p:cNvPr id="753" name="Google Shape;753;p98"/>
          <p:cNvSpPr txBox="1">
            <a:spLocks noGrp="1"/>
          </p:cNvSpPr>
          <p:nvPr>
            <p:ph type="title"/>
          </p:nvPr>
        </p:nvSpPr>
        <p:spPr>
          <a:xfrm>
            <a:off x="0" y="0"/>
            <a:ext cx="6477000" cy="838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IN" b="1"/>
              <a:t>HTML &lt;meta&gt; Tag</a:t>
            </a:r>
            <a:endParaRPr/>
          </a:p>
        </p:txBody>
      </p:sp>
      <p:sp>
        <p:nvSpPr>
          <p:cNvPr id="754" name="Google Shape;754;p98"/>
          <p:cNvSpPr txBox="1">
            <a:spLocks noGrp="1"/>
          </p:cNvSpPr>
          <p:nvPr>
            <p:ph type="body" idx="1"/>
          </p:nvPr>
        </p:nvSpPr>
        <p:spPr>
          <a:xfrm>
            <a:off x="457200" y="1371600"/>
            <a:ext cx="8229600" cy="4525963"/>
          </a:xfrm>
          <a:prstGeom prst="rect">
            <a:avLst/>
          </a:prstGeom>
          <a:noFill/>
          <a:ln>
            <a:noFill/>
          </a:ln>
        </p:spPr>
        <p:txBody>
          <a:bodyPr spcFirstLastPara="1" wrap="square" lIns="91425" tIns="45700" rIns="91425" bIns="45700" anchor="t" anchorCtr="0">
            <a:noAutofit/>
          </a:bodyPr>
          <a:lstStyle/>
          <a:p>
            <a:pPr marL="88900" lvl="0" indent="0" algn="l" rtl="0">
              <a:lnSpc>
                <a:spcPct val="100000"/>
              </a:lnSpc>
              <a:spcBef>
                <a:spcPts val="440"/>
              </a:spcBef>
              <a:spcAft>
                <a:spcPts val="0"/>
              </a:spcAft>
              <a:buSzPts val="2200"/>
              <a:buNone/>
            </a:pPr>
            <a:r>
              <a:rPr lang="en-IN" dirty="0"/>
              <a:t>&lt;head&gt;</a:t>
            </a:r>
            <a:br>
              <a:rPr lang="en-IN" dirty="0"/>
            </a:br>
            <a:r>
              <a:rPr lang="en-IN" dirty="0"/>
              <a:t>  &lt;meta </a:t>
            </a:r>
            <a:r>
              <a:rPr lang="en-IN" dirty="0" err="1"/>
              <a:t>charset</a:t>
            </a:r>
            <a:r>
              <a:rPr lang="en-IN" dirty="0"/>
              <a:t>="UTF-8"&gt;</a:t>
            </a:r>
            <a:br>
              <a:rPr lang="en-IN" dirty="0"/>
            </a:br>
            <a:r>
              <a:rPr lang="en-IN" dirty="0"/>
              <a:t>  &lt;meta name="description" content="Free Web tutorials"&gt;</a:t>
            </a:r>
            <a:br>
              <a:rPr lang="en-IN" dirty="0"/>
            </a:br>
            <a:r>
              <a:rPr lang="en-IN" dirty="0"/>
              <a:t>  &lt;meta name="keywords" content="HTML, CSS, JavaScript"&gt;</a:t>
            </a:r>
            <a:br>
              <a:rPr lang="en-IN" dirty="0"/>
            </a:br>
            <a:r>
              <a:rPr lang="en-IN" dirty="0"/>
              <a:t>  &lt;meta name="author" content="John Doe"&gt;</a:t>
            </a:r>
            <a:br>
              <a:rPr lang="en-IN" dirty="0"/>
            </a:br>
            <a:r>
              <a:rPr lang="en-IN" dirty="0"/>
              <a:t>  &lt;meta name="viewport" content="width=device-width, initial-scale=1.0"&gt;</a:t>
            </a:r>
            <a:br>
              <a:rPr lang="en-IN" dirty="0"/>
            </a:br>
            <a:r>
              <a:rPr lang="en-IN" dirty="0"/>
              <a:t>&lt;/head&gt;</a:t>
            </a:r>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Shape 758"/>
        <p:cNvGrpSpPr/>
        <p:nvPr/>
      </p:nvGrpSpPr>
      <p:grpSpPr>
        <a:xfrm>
          <a:off x="0" y="0"/>
          <a:ext cx="0" cy="0"/>
          <a:chOff x="0" y="0"/>
          <a:chExt cx="0" cy="0"/>
        </a:xfrm>
      </p:grpSpPr>
      <p:sp>
        <p:nvSpPr>
          <p:cNvPr id="759" name="Google Shape;759;p99"/>
          <p:cNvSpPr txBox="1">
            <a:spLocks noGrp="1"/>
          </p:cNvSpPr>
          <p:nvPr>
            <p:ph type="title"/>
          </p:nvPr>
        </p:nvSpPr>
        <p:spPr>
          <a:xfrm>
            <a:off x="0" y="0"/>
            <a:ext cx="6477000" cy="838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IN" b="1"/>
              <a:t>HTML Favicon</a:t>
            </a:r>
            <a:endParaRPr/>
          </a:p>
        </p:txBody>
      </p:sp>
      <p:sp>
        <p:nvSpPr>
          <p:cNvPr id="760" name="Google Shape;760;p99"/>
          <p:cNvSpPr txBox="1">
            <a:spLocks noGrp="1"/>
          </p:cNvSpPr>
          <p:nvPr>
            <p:ph type="body" idx="1"/>
          </p:nvPr>
        </p:nvSpPr>
        <p:spPr>
          <a:xfrm>
            <a:off x="457200" y="1371600"/>
            <a:ext cx="8229600" cy="4525963"/>
          </a:xfrm>
          <a:prstGeom prst="rect">
            <a:avLst/>
          </a:prstGeom>
          <a:noFill/>
          <a:ln>
            <a:noFill/>
          </a:ln>
        </p:spPr>
        <p:txBody>
          <a:bodyPr spcFirstLastPara="1" wrap="square" lIns="91425" tIns="45700" rIns="91425" bIns="45700" anchor="t" anchorCtr="0">
            <a:noAutofit/>
          </a:bodyPr>
          <a:lstStyle/>
          <a:p>
            <a:pPr marL="457200" lvl="0" indent="-368300" algn="l" rtl="0">
              <a:lnSpc>
                <a:spcPct val="100000"/>
              </a:lnSpc>
              <a:spcBef>
                <a:spcPts val="440"/>
              </a:spcBef>
              <a:spcAft>
                <a:spcPts val="0"/>
              </a:spcAft>
              <a:buSzPts val="2200"/>
              <a:buChar char="•"/>
            </a:pPr>
            <a:r>
              <a:rPr lang="en-IN"/>
              <a:t>A </a:t>
            </a:r>
            <a:r>
              <a:rPr lang="en-IN" b="1"/>
              <a:t>favicon</a:t>
            </a:r>
            <a:r>
              <a:rPr lang="en-IN"/>
              <a:t> is a </a:t>
            </a:r>
            <a:r>
              <a:rPr lang="en-IN" b="1"/>
              <a:t>small icon</a:t>
            </a:r>
            <a:r>
              <a:rPr lang="en-IN"/>
              <a:t> displayed next to the webpage title in the browser tab. </a:t>
            </a:r>
            <a:endParaRPr/>
          </a:p>
          <a:p>
            <a:pPr marL="457200" lvl="0" indent="-368300" algn="l" rtl="0">
              <a:lnSpc>
                <a:spcPct val="100000"/>
              </a:lnSpc>
              <a:spcBef>
                <a:spcPts val="440"/>
              </a:spcBef>
              <a:spcAft>
                <a:spcPts val="0"/>
              </a:spcAft>
              <a:buSzPts val="2200"/>
              <a:buChar char="•"/>
            </a:pPr>
            <a:r>
              <a:rPr lang="en-IN"/>
              <a:t>It helps users </a:t>
            </a:r>
            <a:r>
              <a:rPr lang="en-IN" b="1"/>
              <a:t>identify a website</a:t>
            </a:r>
            <a:r>
              <a:rPr lang="en-IN"/>
              <a:t> easily among multiple tabs. </a:t>
            </a:r>
            <a:endParaRPr/>
          </a:p>
          <a:p>
            <a:pPr marL="457200" lvl="0" indent="-368300" algn="l" rtl="0">
              <a:lnSpc>
                <a:spcPct val="100000"/>
              </a:lnSpc>
              <a:spcBef>
                <a:spcPts val="440"/>
              </a:spcBef>
              <a:spcAft>
                <a:spcPts val="0"/>
              </a:spcAft>
              <a:buSzPts val="2200"/>
              <a:buChar char="•"/>
            </a:pPr>
            <a:r>
              <a:rPr lang="en-IN"/>
              <a:t>The favicon image is commonly named </a:t>
            </a:r>
            <a:r>
              <a:rPr lang="en-IN" b="1"/>
              <a:t>favicon.ico</a:t>
            </a:r>
            <a:r>
              <a:rPr lang="en-IN"/>
              <a:t>. </a:t>
            </a:r>
            <a:endParaRPr/>
          </a:p>
          <a:p>
            <a:pPr marL="457200" lvl="0" indent="-368300" algn="l" rtl="0">
              <a:lnSpc>
                <a:spcPct val="100000"/>
              </a:lnSpc>
              <a:spcBef>
                <a:spcPts val="440"/>
              </a:spcBef>
              <a:spcAft>
                <a:spcPts val="0"/>
              </a:spcAft>
              <a:buSzPts val="2200"/>
              <a:buChar char="•"/>
            </a:pPr>
            <a:r>
              <a:rPr lang="en-IN"/>
              <a:t>Save the favicon: </a:t>
            </a:r>
            <a:endParaRPr/>
          </a:p>
          <a:p>
            <a:pPr marL="914400" lvl="1" indent="-368300" algn="l" rtl="0">
              <a:lnSpc>
                <a:spcPct val="100000"/>
              </a:lnSpc>
              <a:spcBef>
                <a:spcPts val="440"/>
              </a:spcBef>
              <a:spcAft>
                <a:spcPts val="0"/>
              </a:spcAft>
              <a:buSzPts val="2200"/>
              <a:buChar char="–"/>
            </a:pPr>
            <a:r>
              <a:rPr lang="en-IN"/>
              <a:t>In the </a:t>
            </a:r>
            <a:r>
              <a:rPr lang="en-IN" b="1"/>
              <a:t>root directory</a:t>
            </a:r>
            <a:r>
              <a:rPr lang="en-IN"/>
              <a:t> of the website, or </a:t>
            </a:r>
            <a:endParaRPr/>
          </a:p>
          <a:p>
            <a:pPr marL="914400" lvl="1" indent="-368300" algn="l" rtl="0">
              <a:lnSpc>
                <a:spcPct val="100000"/>
              </a:lnSpc>
              <a:spcBef>
                <a:spcPts val="440"/>
              </a:spcBef>
              <a:spcAft>
                <a:spcPts val="0"/>
              </a:spcAft>
              <a:buSzPts val="2200"/>
              <a:buChar char="–"/>
            </a:pPr>
            <a:r>
              <a:rPr lang="en-IN"/>
              <a:t>Inside an </a:t>
            </a:r>
            <a:r>
              <a:rPr lang="en-IN" b="1"/>
              <a:t>images</a:t>
            </a:r>
            <a:r>
              <a:rPr lang="en-IN"/>
              <a:t> folder in the root directory. </a:t>
            </a:r>
            <a:endParaRPr/>
          </a:p>
          <a:p>
            <a:pPr marL="457200" lvl="0" indent="-368300" algn="l" rtl="0">
              <a:lnSpc>
                <a:spcPct val="100000"/>
              </a:lnSpc>
              <a:spcBef>
                <a:spcPts val="440"/>
              </a:spcBef>
              <a:spcAft>
                <a:spcPts val="0"/>
              </a:spcAft>
              <a:buSzPts val="2200"/>
              <a:buChar char="•"/>
            </a:pPr>
            <a:r>
              <a:rPr lang="en-IN"/>
              <a:t>To add a favicon, use the </a:t>
            </a:r>
            <a:r>
              <a:rPr lang="en-IN" b="1"/>
              <a:t>&lt;link&gt;</a:t>
            </a:r>
            <a:r>
              <a:rPr lang="en-IN"/>
              <a:t> tag inside the </a:t>
            </a:r>
            <a:r>
              <a:rPr lang="en-IN" b="1"/>
              <a:t>&lt;head&gt;</a:t>
            </a:r>
            <a:r>
              <a:rPr lang="en-IN"/>
              <a:t> section. </a:t>
            </a:r>
            <a:endParaRPr/>
          </a:p>
          <a:p>
            <a:pPr marL="457200" lvl="0" indent="-368300" algn="l" rtl="0">
              <a:lnSpc>
                <a:spcPct val="100000"/>
              </a:lnSpc>
              <a:spcBef>
                <a:spcPts val="440"/>
              </a:spcBef>
              <a:spcAft>
                <a:spcPts val="0"/>
              </a:spcAft>
              <a:buSzPts val="2200"/>
              <a:buChar char="•"/>
            </a:pPr>
            <a:r>
              <a:rPr lang="en-IN"/>
              <a:t>The &lt;link&gt; element is usually placed </a:t>
            </a:r>
            <a:r>
              <a:rPr lang="en-IN" b="1"/>
              <a:t>after the &lt;title&gt;</a:t>
            </a:r>
            <a:r>
              <a:rPr lang="en-IN"/>
              <a:t> element. </a:t>
            </a:r>
            <a:endParaRPr/>
          </a:p>
          <a:p>
            <a:pPr marL="457200" lvl="0" indent="-368300" algn="l" rtl="0">
              <a:lnSpc>
                <a:spcPct val="100000"/>
              </a:lnSpc>
              <a:spcBef>
                <a:spcPts val="440"/>
              </a:spcBef>
              <a:spcAft>
                <a:spcPts val="0"/>
              </a:spcAft>
              <a:buSzPts val="2200"/>
              <a:buChar char="•"/>
            </a:pPr>
            <a:r>
              <a:rPr lang="en-IN"/>
              <a:t>Browsers automatically display the favicon in the browser tab when the page loads.</a:t>
            </a:r>
            <a:endParaRPr/>
          </a:p>
          <a:p>
            <a:pPr marL="88900" lvl="0" indent="0" algn="l" rtl="0">
              <a:lnSpc>
                <a:spcPct val="100000"/>
              </a:lnSpc>
              <a:spcBef>
                <a:spcPts val="440"/>
              </a:spcBef>
              <a:spcAft>
                <a:spcPts val="0"/>
              </a:spcAft>
              <a:buSzPts val="2200"/>
              <a:buNone/>
            </a:pPr>
            <a:endParaRP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Shape 764"/>
        <p:cNvGrpSpPr/>
        <p:nvPr/>
      </p:nvGrpSpPr>
      <p:grpSpPr>
        <a:xfrm>
          <a:off x="0" y="0"/>
          <a:ext cx="0" cy="0"/>
          <a:chOff x="0" y="0"/>
          <a:chExt cx="0" cy="0"/>
        </a:xfrm>
      </p:grpSpPr>
      <p:sp>
        <p:nvSpPr>
          <p:cNvPr id="765" name="Google Shape;765;p100"/>
          <p:cNvSpPr txBox="1">
            <a:spLocks noGrp="1"/>
          </p:cNvSpPr>
          <p:nvPr>
            <p:ph type="title"/>
          </p:nvPr>
        </p:nvSpPr>
        <p:spPr>
          <a:xfrm>
            <a:off x="0" y="0"/>
            <a:ext cx="6477000" cy="838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IN" b="1"/>
              <a:t>Code</a:t>
            </a:r>
            <a:endParaRPr b="1"/>
          </a:p>
        </p:txBody>
      </p:sp>
      <p:sp>
        <p:nvSpPr>
          <p:cNvPr id="766" name="Google Shape;766;p100"/>
          <p:cNvSpPr txBox="1">
            <a:spLocks noGrp="1"/>
          </p:cNvSpPr>
          <p:nvPr>
            <p:ph type="body" idx="1"/>
          </p:nvPr>
        </p:nvSpPr>
        <p:spPr>
          <a:xfrm>
            <a:off x="142568" y="899318"/>
            <a:ext cx="8229600" cy="4525963"/>
          </a:xfrm>
          <a:prstGeom prst="rect">
            <a:avLst/>
          </a:prstGeom>
          <a:noFill/>
          <a:ln>
            <a:noFill/>
          </a:ln>
        </p:spPr>
        <p:txBody>
          <a:bodyPr spcFirstLastPara="1" wrap="square" lIns="91425" tIns="45700" rIns="91425" bIns="45700" anchor="t" anchorCtr="0">
            <a:noAutofit/>
          </a:bodyPr>
          <a:lstStyle/>
          <a:p>
            <a:pPr marL="88900" lvl="0" indent="0" algn="l" rtl="0">
              <a:lnSpc>
                <a:spcPct val="100000"/>
              </a:lnSpc>
              <a:spcBef>
                <a:spcPts val="440"/>
              </a:spcBef>
              <a:spcAft>
                <a:spcPts val="0"/>
              </a:spcAft>
              <a:buSzPts val="2200"/>
              <a:buNone/>
            </a:pPr>
            <a:r>
              <a:rPr lang="en-IN" sz="2000" b="1"/>
              <a:t>Code:</a:t>
            </a:r>
            <a:endParaRPr/>
          </a:p>
          <a:p>
            <a:pPr marL="88900" lvl="0" indent="0" algn="l" rtl="0">
              <a:lnSpc>
                <a:spcPct val="100000"/>
              </a:lnSpc>
              <a:spcBef>
                <a:spcPts val="440"/>
              </a:spcBef>
              <a:spcAft>
                <a:spcPts val="0"/>
              </a:spcAft>
              <a:buSzPts val="2200"/>
              <a:buNone/>
            </a:pPr>
            <a:r>
              <a:rPr lang="en-IN" sz="2000"/>
              <a:t>&lt;!DOCTYPE html&gt;</a:t>
            </a:r>
            <a:endParaRPr/>
          </a:p>
          <a:p>
            <a:pPr marL="88900" lvl="0" indent="0" algn="l" rtl="0">
              <a:lnSpc>
                <a:spcPct val="100000"/>
              </a:lnSpc>
              <a:spcBef>
                <a:spcPts val="440"/>
              </a:spcBef>
              <a:spcAft>
                <a:spcPts val="0"/>
              </a:spcAft>
              <a:buSzPts val="2200"/>
              <a:buNone/>
            </a:pPr>
            <a:r>
              <a:rPr lang="en-IN" sz="1800"/>
              <a:t>&lt;html&gt;</a:t>
            </a:r>
            <a:endParaRPr/>
          </a:p>
          <a:p>
            <a:pPr marL="88900" lvl="0" indent="0" algn="l" rtl="0">
              <a:lnSpc>
                <a:spcPct val="100000"/>
              </a:lnSpc>
              <a:spcBef>
                <a:spcPts val="440"/>
              </a:spcBef>
              <a:spcAft>
                <a:spcPts val="0"/>
              </a:spcAft>
              <a:buSzPts val="2200"/>
              <a:buNone/>
            </a:pPr>
            <a:r>
              <a:rPr lang="en-IN" sz="1800"/>
              <a:t>&lt;head&gt;</a:t>
            </a:r>
            <a:endParaRPr/>
          </a:p>
          <a:p>
            <a:pPr marL="88900" lvl="0" indent="0" algn="l" rtl="0">
              <a:lnSpc>
                <a:spcPct val="100000"/>
              </a:lnSpc>
              <a:spcBef>
                <a:spcPts val="440"/>
              </a:spcBef>
              <a:spcAft>
                <a:spcPts val="0"/>
              </a:spcAft>
              <a:buSzPts val="2200"/>
              <a:buNone/>
            </a:pPr>
            <a:r>
              <a:rPr lang="en-IN" sz="1800"/>
              <a:t>    &lt;title&gt;My Web Page&lt;/title&gt;</a:t>
            </a:r>
            <a:endParaRPr/>
          </a:p>
          <a:p>
            <a:pPr marL="88900" lvl="0" indent="0" algn="l" rtl="0">
              <a:lnSpc>
                <a:spcPct val="100000"/>
              </a:lnSpc>
              <a:spcBef>
                <a:spcPts val="440"/>
              </a:spcBef>
              <a:spcAft>
                <a:spcPts val="0"/>
              </a:spcAft>
              <a:buSzPts val="2200"/>
              <a:buNone/>
            </a:pPr>
            <a:endParaRPr sz="1800"/>
          </a:p>
          <a:p>
            <a:pPr marL="88900" lvl="0" indent="0" algn="l" rtl="0">
              <a:lnSpc>
                <a:spcPct val="100000"/>
              </a:lnSpc>
              <a:spcBef>
                <a:spcPts val="440"/>
              </a:spcBef>
              <a:spcAft>
                <a:spcPts val="0"/>
              </a:spcAft>
              <a:buSzPts val="2200"/>
              <a:buNone/>
            </a:pPr>
            <a:r>
              <a:rPr lang="en-IN" sz="1800"/>
              <a:t>    &lt;!-- Favicon --&gt;</a:t>
            </a:r>
            <a:endParaRPr/>
          </a:p>
          <a:p>
            <a:pPr marL="88900" lvl="0" indent="0" algn="l" rtl="0">
              <a:lnSpc>
                <a:spcPct val="100000"/>
              </a:lnSpc>
              <a:spcBef>
                <a:spcPts val="440"/>
              </a:spcBef>
              <a:spcAft>
                <a:spcPts val="0"/>
              </a:spcAft>
              <a:buSzPts val="2200"/>
              <a:buNone/>
            </a:pPr>
            <a:r>
              <a:rPr lang="en-IN" sz="1800"/>
              <a:t>    &lt;link rel="icon" type="image/x-icon" href="favicon.ico"&gt;</a:t>
            </a:r>
            <a:endParaRPr/>
          </a:p>
          <a:p>
            <a:pPr marL="88900" lvl="0" indent="0" algn="l" rtl="0">
              <a:lnSpc>
                <a:spcPct val="100000"/>
              </a:lnSpc>
              <a:spcBef>
                <a:spcPts val="440"/>
              </a:spcBef>
              <a:spcAft>
                <a:spcPts val="0"/>
              </a:spcAft>
              <a:buSzPts val="2200"/>
              <a:buNone/>
            </a:pPr>
            <a:r>
              <a:rPr lang="en-IN" sz="1800"/>
              <a:t>&lt;/head&gt;</a:t>
            </a:r>
            <a:endParaRPr/>
          </a:p>
          <a:p>
            <a:pPr marL="88900" lvl="0" indent="0" algn="l" rtl="0">
              <a:lnSpc>
                <a:spcPct val="100000"/>
              </a:lnSpc>
              <a:spcBef>
                <a:spcPts val="440"/>
              </a:spcBef>
              <a:spcAft>
                <a:spcPts val="0"/>
              </a:spcAft>
              <a:buSzPts val="2200"/>
              <a:buNone/>
            </a:pPr>
            <a:r>
              <a:rPr lang="en-IN" sz="1800"/>
              <a:t>&lt;body&gt;</a:t>
            </a:r>
            <a:endParaRPr/>
          </a:p>
          <a:p>
            <a:pPr marL="88900" lvl="0" indent="0" algn="l" rtl="0">
              <a:lnSpc>
                <a:spcPct val="100000"/>
              </a:lnSpc>
              <a:spcBef>
                <a:spcPts val="440"/>
              </a:spcBef>
              <a:spcAft>
                <a:spcPts val="0"/>
              </a:spcAft>
              <a:buSzPts val="2200"/>
              <a:buNone/>
            </a:pPr>
            <a:r>
              <a:rPr lang="en-IN" sz="1800"/>
              <a:t>    &lt;h1&gt;Welcome to My Website&lt;/h1&gt;</a:t>
            </a:r>
            <a:endParaRPr/>
          </a:p>
          <a:p>
            <a:pPr marL="88900" lvl="0" indent="0" algn="l" rtl="0">
              <a:lnSpc>
                <a:spcPct val="100000"/>
              </a:lnSpc>
              <a:spcBef>
                <a:spcPts val="440"/>
              </a:spcBef>
              <a:spcAft>
                <a:spcPts val="0"/>
              </a:spcAft>
              <a:buSzPts val="2200"/>
              <a:buNone/>
            </a:pPr>
            <a:r>
              <a:rPr lang="en-IN" sz="1800"/>
              <a:t>    &lt;p&gt;This webpage uses a favicon.&lt;/p&gt;</a:t>
            </a:r>
            <a:endParaRPr/>
          </a:p>
          <a:p>
            <a:pPr marL="88900" lvl="0" indent="0" algn="l" rtl="0">
              <a:lnSpc>
                <a:spcPct val="100000"/>
              </a:lnSpc>
              <a:spcBef>
                <a:spcPts val="440"/>
              </a:spcBef>
              <a:spcAft>
                <a:spcPts val="0"/>
              </a:spcAft>
              <a:buSzPts val="2200"/>
              <a:buNone/>
            </a:pPr>
            <a:r>
              <a:rPr lang="en-IN" sz="1800"/>
              <a:t>&lt;/body&gt;</a:t>
            </a:r>
            <a:endParaRPr/>
          </a:p>
          <a:p>
            <a:pPr marL="88900" lvl="0" indent="0" algn="l" rtl="0">
              <a:lnSpc>
                <a:spcPct val="100000"/>
              </a:lnSpc>
              <a:spcBef>
                <a:spcPts val="440"/>
              </a:spcBef>
              <a:spcAft>
                <a:spcPts val="0"/>
              </a:spcAft>
              <a:buSzPts val="2200"/>
              <a:buNone/>
            </a:pPr>
            <a:r>
              <a:rPr lang="en-IN" sz="1800"/>
              <a:t>&lt;/html&gt;</a:t>
            </a:r>
            <a:endParaRPr sz="2000"/>
          </a:p>
        </p:txBody>
      </p:sp>
      <p:sp>
        <p:nvSpPr>
          <p:cNvPr id="767" name="Google Shape;767;p100"/>
          <p:cNvSpPr txBox="1"/>
          <p:nvPr/>
        </p:nvSpPr>
        <p:spPr>
          <a:xfrm>
            <a:off x="4857135" y="5720249"/>
            <a:ext cx="4001730" cy="95410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IN" sz="1400" b="0" i="0" u="none" strike="noStrike" cap="none">
                <a:solidFill>
                  <a:srgbClr val="000000"/>
                </a:solidFill>
                <a:latin typeface="Arial"/>
                <a:ea typeface="Arial"/>
                <a:cs typeface="Arial"/>
                <a:sym typeface="Arial"/>
              </a:rPr>
              <a:t>The small icon (🟦 in the example) appears </a:t>
            </a:r>
            <a:r>
              <a:rPr lang="en-IN" sz="1400" b="1" i="0" u="none" strike="noStrike" cap="none">
                <a:solidFill>
                  <a:srgbClr val="000000"/>
                </a:solidFill>
                <a:latin typeface="Arial"/>
                <a:ea typeface="Arial"/>
                <a:cs typeface="Arial"/>
                <a:sym typeface="Arial"/>
              </a:rPr>
              <a:t>next to the page title in the browser tab</a:t>
            </a:r>
            <a:r>
              <a:rPr lang="en-IN" sz="1400" b="0" i="0" u="none" strike="noStrike" cap="none">
                <a:solidFill>
                  <a:srgbClr val="000000"/>
                </a:solidFill>
                <a:latin typeface="Arial"/>
                <a:ea typeface="Arial"/>
                <a:cs typeface="Arial"/>
                <a:sym typeface="Arial"/>
              </a:rPr>
              <a:t>. The actual icon depends on the image you use as your favicon.</a:t>
            </a:r>
            <a:endParaRPr/>
          </a:p>
        </p:txBody>
      </p:sp>
      <p:pic>
        <p:nvPicPr>
          <p:cNvPr id="768" name="Google Shape;768;p100"/>
          <p:cNvPicPr preferRelativeResize="0"/>
          <p:nvPr/>
        </p:nvPicPr>
        <p:blipFill rotWithShape="1">
          <a:blip r:embed="rId3">
            <a:alphaModFix/>
          </a:blip>
          <a:srcRect/>
          <a:stretch/>
        </p:blipFill>
        <p:spPr>
          <a:xfrm>
            <a:off x="5025067" y="3799843"/>
            <a:ext cx="3429297" cy="1920406"/>
          </a:xfrm>
          <a:prstGeom prst="rect">
            <a:avLst/>
          </a:prstGeom>
          <a:noFill/>
          <a:ln>
            <a:noFill/>
          </a:ln>
        </p:spPr>
      </p:pic>
      <p:sp>
        <p:nvSpPr>
          <p:cNvPr id="769" name="Google Shape;769;p100"/>
          <p:cNvSpPr txBox="1"/>
          <p:nvPr/>
        </p:nvSpPr>
        <p:spPr>
          <a:xfrm>
            <a:off x="5132439" y="3429000"/>
            <a:ext cx="2526890" cy="33855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IN" sz="1600" b="1" i="0" u="none" strike="noStrike" cap="none">
                <a:solidFill>
                  <a:srgbClr val="000000"/>
                </a:solidFill>
                <a:latin typeface="Times New Roman"/>
                <a:ea typeface="Times New Roman"/>
                <a:cs typeface="Times New Roman"/>
                <a:sym typeface="Times New Roman"/>
              </a:rPr>
              <a:t>Output:</a:t>
            </a:r>
            <a:endParaRPr sz="1600" b="1" i="0" u="none" strike="noStrike" cap="none">
              <a:solidFill>
                <a:srgbClr val="000000"/>
              </a:solidFill>
              <a:latin typeface="Times New Roman"/>
              <a:ea typeface="Times New Roman"/>
              <a:cs typeface="Times New Roman"/>
              <a:sym typeface="Times New Roman"/>
            </a:endParaRP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Shape 773"/>
        <p:cNvGrpSpPr/>
        <p:nvPr/>
      </p:nvGrpSpPr>
      <p:grpSpPr>
        <a:xfrm>
          <a:off x="0" y="0"/>
          <a:ext cx="0" cy="0"/>
          <a:chOff x="0" y="0"/>
          <a:chExt cx="0" cy="0"/>
        </a:xfrm>
      </p:grpSpPr>
      <p:sp>
        <p:nvSpPr>
          <p:cNvPr id="774" name="Google Shape;774;p101"/>
          <p:cNvSpPr txBox="1">
            <a:spLocks noGrp="1"/>
          </p:cNvSpPr>
          <p:nvPr>
            <p:ph type="title"/>
          </p:nvPr>
        </p:nvSpPr>
        <p:spPr>
          <a:xfrm>
            <a:off x="0" y="0"/>
            <a:ext cx="6477000" cy="838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IN" b="1"/>
              <a:t>SEO</a:t>
            </a:r>
            <a:endParaRPr/>
          </a:p>
        </p:txBody>
      </p:sp>
      <p:sp>
        <p:nvSpPr>
          <p:cNvPr id="775" name="Google Shape;775;p101"/>
          <p:cNvSpPr txBox="1">
            <a:spLocks noGrp="1"/>
          </p:cNvSpPr>
          <p:nvPr>
            <p:ph type="body" idx="1"/>
          </p:nvPr>
        </p:nvSpPr>
        <p:spPr>
          <a:xfrm>
            <a:off x="420329" y="989037"/>
            <a:ext cx="8303342" cy="5559247"/>
          </a:xfrm>
          <a:prstGeom prst="rect">
            <a:avLst/>
          </a:prstGeom>
          <a:noFill/>
          <a:ln>
            <a:noFill/>
          </a:ln>
        </p:spPr>
        <p:txBody>
          <a:bodyPr spcFirstLastPara="1" wrap="square" lIns="91425" tIns="45700" rIns="91425" bIns="45700" anchor="t" anchorCtr="0">
            <a:noAutofit/>
          </a:bodyPr>
          <a:lstStyle/>
          <a:p>
            <a:pPr marL="457200" lvl="0" indent="-368300" algn="l" rtl="0">
              <a:lnSpc>
                <a:spcPct val="100000"/>
              </a:lnSpc>
              <a:spcBef>
                <a:spcPts val="440"/>
              </a:spcBef>
              <a:spcAft>
                <a:spcPts val="0"/>
              </a:spcAft>
              <a:buClr>
                <a:schemeClr val="dk1"/>
              </a:buClr>
              <a:buSzPts val="2200"/>
              <a:buChar char="•"/>
            </a:pPr>
            <a:r>
              <a:rPr lang="en-IN" sz="1800" b="1"/>
              <a:t>SEO (Search Engine Optimization) in Points</a:t>
            </a:r>
            <a:endParaRPr/>
          </a:p>
          <a:p>
            <a:pPr marL="457200" lvl="0" indent="-368300" algn="l" rtl="0">
              <a:lnSpc>
                <a:spcPct val="100000"/>
              </a:lnSpc>
              <a:spcBef>
                <a:spcPts val="440"/>
              </a:spcBef>
              <a:spcAft>
                <a:spcPts val="0"/>
              </a:spcAft>
              <a:buSzPts val="2200"/>
              <a:buChar char="•"/>
            </a:pPr>
            <a:r>
              <a:rPr lang="en-IN" sz="1800" b="1"/>
              <a:t>SEO</a:t>
            </a:r>
            <a:r>
              <a:rPr lang="en-IN" sz="1800"/>
              <a:t> stands for </a:t>
            </a:r>
            <a:r>
              <a:rPr lang="en-IN" sz="1800" b="1"/>
              <a:t>Search Engine Optimization</a:t>
            </a:r>
            <a:r>
              <a:rPr lang="en-IN" sz="1800"/>
              <a:t>. </a:t>
            </a:r>
            <a:endParaRPr/>
          </a:p>
          <a:p>
            <a:pPr marL="457200" lvl="0" indent="-368300" algn="l" rtl="0">
              <a:lnSpc>
                <a:spcPct val="100000"/>
              </a:lnSpc>
              <a:spcBef>
                <a:spcPts val="440"/>
              </a:spcBef>
              <a:spcAft>
                <a:spcPts val="0"/>
              </a:spcAft>
              <a:buSzPts val="2200"/>
              <a:buChar char="•"/>
            </a:pPr>
            <a:r>
              <a:rPr lang="en-IN" sz="1800"/>
              <a:t>SEO helps </a:t>
            </a:r>
            <a:r>
              <a:rPr lang="en-IN" sz="1800" b="1"/>
              <a:t>search engines understand</a:t>
            </a:r>
            <a:r>
              <a:rPr lang="en-IN" sz="1800"/>
              <a:t> your website content. </a:t>
            </a:r>
            <a:endParaRPr/>
          </a:p>
          <a:p>
            <a:pPr marL="457200" lvl="0" indent="-368300" algn="l" rtl="0">
              <a:lnSpc>
                <a:spcPct val="100000"/>
              </a:lnSpc>
              <a:spcBef>
                <a:spcPts val="440"/>
              </a:spcBef>
              <a:spcAft>
                <a:spcPts val="0"/>
              </a:spcAft>
              <a:buSzPts val="2200"/>
              <a:buChar char="•"/>
            </a:pPr>
            <a:r>
              <a:rPr lang="en-IN" sz="1800"/>
              <a:t>It also helps </a:t>
            </a:r>
            <a:r>
              <a:rPr lang="en-IN" sz="1800" b="1"/>
              <a:t>users find your website</a:t>
            </a:r>
            <a:r>
              <a:rPr lang="en-IN" sz="1800"/>
              <a:t> through search engines like Google. </a:t>
            </a:r>
            <a:endParaRPr/>
          </a:p>
          <a:p>
            <a:pPr marL="457200" lvl="0" indent="-368300" algn="l" rtl="0">
              <a:lnSpc>
                <a:spcPct val="100000"/>
              </a:lnSpc>
              <a:spcBef>
                <a:spcPts val="440"/>
              </a:spcBef>
              <a:spcAft>
                <a:spcPts val="0"/>
              </a:spcAft>
              <a:buSzPts val="2200"/>
              <a:buChar char="•"/>
            </a:pPr>
            <a:r>
              <a:rPr lang="en-IN" sz="1800"/>
              <a:t>A well-optimized website has a </a:t>
            </a:r>
            <a:r>
              <a:rPr lang="en-IN" sz="1800" b="1"/>
              <a:t>better chance of appearing in search results</a:t>
            </a:r>
            <a:r>
              <a:rPr lang="en-IN" sz="1800"/>
              <a:t>. </a:t>
            </a:r>
            <a:endParaRPr/>
          </a:p>
          <a:p>
            <a:pPr marL="457200" lvl="0" indent="-368300" algn="l" rtl="0">
              <a:lnSpc>
                <a:spcPct val="100000"/>
              </a:lnSpc>
              <a:spcBef>
                <a:spcPts val="440"/>
              </a:spcBef>
              <a:spcAft>
                <a:spcPts val="0"/>
              </a:spcAft>
              <a:buSzPts val="2200"/>
              <a:buChar char="•"/>
            </a:pPr>
            <a:r>
              <a:rPr lang="en-IN" sz="1800"/>
              <a:t>SEO improves a website's </a:t>
            </a:r>
            <a:r>
              <a:rPr lang="en-IN" sz="1800" b="1"/>
              <a:t>visibility and ranking</a:t>
            </a:r>
            <a:r>
              <a:rPr lang="en-IN" sz="1800"/>
              <a:t> in search engines. </a:t>
            </a:r>
            <a:endParaRPr/>
          </a:p>
          <a:p>
            <a:pPr marL="457200" lvl="0" indent="-368300" algn="l" rtl="0">
              <a:lnSpc>
                <a:spcPct val="100000"/>
              </a:lnSpc>
              <a:spcBef>
                <a:spcPts val="440"/>
              </a:spcBef>
              <a:spcAft>
                <a:spcPts val="0"/>
              </a:spcAft>
              <a:buSzPts val="2200"/>
              <a:buChar char="•"/>
            </a:pPr>
            <a:r>
              <a:rPr lang="en-IN" sz="1800"/>
              <a:t>Following </a:t>
            </a:r>
            <a:r>
              <a:rPr lang="en-IN" sz="1800" b="1"/>
              <a:t>Google Search Essentials</a:t>
            </a:r>
            <a:r>
              <a:rPr lang="en-IN" sz="1800"/>
              <a:t> increases the chances of your website being indexed. </a:t>
            </a:r>
            <a:endParaRPr/>
          </a:p>
          <a:p>
            <a:pPr marL="457200" lvl="0" indent="-368300" algn="l" rtl="0">
              <a:lnSpc>
                <a:spcPct val="100000"/>
              </a:lnSpc>
              <a:spcBef>
                <a:spcPts val="440"/>
              </a:spcBef>
              <a:spcAft>
                <a:spcPts val="0"/>
              </a:spcAft>
              <a:buSzPts val="2200"/>
              <a:buChar char="•"/>
            </a:pPr>
            <a:r>
              <a:rPr lang="en-IN" sz="1800"/>
              <a:t>There is </a:t>
            </a:r>
            <a:r>
              <a:rPr lang="en-IN" sz="1800" b="1"/>
              <a:t>no guarantee</a:t>
            </a:r>
            <a:r>
              <a:rPr lang="en-IN" sz="1800"/>
              <a:t> that a website will rank first on Google. </a:t>
            </a:r>
            <a:endParaRPr/>
          </a:p>
          <a:p>
            <a:pPr marL="457200" lvl="0" indent="-368300" algn="l" rtl="0">
              <a:lnSpc>
                <a:spcPct val="100000"/>
              </a:lnSpc>
              <a:spcBef>
                <a:spcPts val="440"/>
              </a:spcBef>
              <a:spcAft>
                <a:spcPts val="0"/>
              </a:spcAft>
              <a:buSzPts val="2200"/>
              <a:buChar char="•"/>
            </a:pPr>
            <a:r>
              <a:rPr lang="en-IN" sz="1800"/>
              <a:t>SEO involves improving a website so that search engines can: </a:t>
            </a:r>
            <a:endParaRPr/>
          </a:p>
          <a:p>
            <a:pPr marL="914400" lvl="1" indent="-368300" algn="l" rtl="0">
              <a:lnSpc>
                <a:spcPct val="100000"/>
              </a:lnSpc>
              <a:spcBef>
                <a:spcPts val="440"/>
              </a:spcBef>
              <a:spcAft>
                <a:spcPts val="0"/>
              </a:spcAft>
              <a:buSzPts val="2200"/>
              <a:buChar char="–"/>
            </a:pPr>
            <a:r>
              <a:rPr lang="en-IN" sz="1800"/>
              <a:t>Crawl the website </a:t>
            </a:r>
            <a:endParaRPr/>
          </a:p>
          <a:p>
            <a:pPr marL="914400" lvl="1" indent="-368300" algn="l" rtl="0">
              <a:lnSpc>
                <a:spcPct val="100000"/>
              </a:lnSpc>
              <a:spcBef>
                <a:spcPts val="440"/>
              </a:spcBef>
              <a:spcAft>
                <a:spcPts val="0"/>
              </a:spcAft>
              <a:buSzPts val="2200"/>
              <a:buChar char="–"/>
            </a:pPr>
            <a:r>
              <a:rPr lang="en-IN" sz="1800"/>
              <a:t>Index the pages </a:t>
            </a:r>
            <a:endParaRPr/>
          </a:p>
          <a:p>
            <a:pPr marL="914400" lvl="1" indent="-368300" algn="l" rtl="0">
              <a:lnSpc>
                <a:spcPct val="100000"/>
              </a:lnSpc>
              <a:spcBef>
                <a:spcPts val="440"/>
              </a:spcBef>
              <a:spcAft>
                <a:spcPts val="0"/>
              </a:spcAft>
              <a:buSzPts val="2200"/>
              <a:buChar char="–"/>
            </a:pPr>
            <a:r>
              <a:rPr lang="en-IN" sz="1800"/>
              <a:t>Understand the content </a:t>
            </a:r>
            <a:endParaRPr/>
          </a:p>
          <a:p>
            <a:pPr marL="457200" lvl="0" indent="-368300" algn="l" rtl="0">
              <a:lnSpc>
                <a:spcPct val="100000"/>
              </a:lnSpc>
              <a:spcBef>
                <a:spcPts val="440"/>
              </a:spcBef>
              <a:spcAft>
                <a:spcPts val="0"/>
              </a:spcAft>
              <a:buSzPts val="2200"/>
              <a:buChar char="•"/>
            </a:pPr>
            <a:r>
              <a:rPr lang="en-IN" sz="1800"/>
              <a:t>Good SEO practices make your website </a:t>
            </a:r>
            <a:r>
              <a:rPr lang="en-IN" sz="1800" b="1"/>
              <a:t>more accessible</a:t>
            </a:r>
            <a:r>
              <a:rPr lang="en-IN" sz="1800"/>
              <a:t> to search engines and users. </a:t>
            </a:r>
            <a:endParaRPr/>
          </a:p>
          <a:p>
            <a:pPr marL="457200" lvl="0" indent="-368300" algn="l" rtl="0">
              <a:lnSpc>
                <a:spcPct val="100000"/>
              </a:lnSpc>
              <a:spcBef>
                <a:spcPts val="440"/>
              </a:spcBef>
              <a:spcAft>
                <a:spcPts val="0"/>
              </a:spcAft>
              <a:buSzPts val="2200"/>
              <a:buChar char="•"/>
            </a:pPr>
            <a:r>
              <a:rPr lang="en-IN" sz="1800"/>
              <a:t>SEO is an </a:t>
            </a:r>
            <a:r>
              <a:rPr lang="en-IN" sz="1800" b="1"/>
              <a:t>ongoing process</a:t>
            </a:r>
            <a:r>
              <a:rPr lang="en-IN" sz="1800"/>
              <a:t> that requires regular improvements and updates. </a:t>
            </a:r>
            <a:endParaRPr/>
          </a:p>
          <a:p>
            <a:pPr marL="457200" lvl="0" indent="-368300" algn="l" rtl="0">
              <a:lnSpc>
                <a:spcPct val="100000"/>
              </a:lnSpc>
              <a:spcBef>
                <a:spcPts val="440"/>
              </a:spcBef>
              <a:spcAft>
                <a:spcPts val="0"/>
              </a:spcAft>
              <a:buSzPts val="2200"/>
              <a:buChar char="•"/>
            </a:pPr>
            <a:r>
              <a:rPr lang="en-IN" sz="1800"/>
              <a:t>Best SEO practices benefit </a:t>
            </a:r>
            <a:r>
              <a:rPr lang="en-IN" sz="1800" b="1"/>
              <a:t>all search engines</a:t>
            </a:r>
            <a:r>
              <a:rPr lang="en-IN" sz="1800"/>
              <a:t>, not just Google.</a:t>
            </a:r>
            <a:endParaRPr/>
          </a:p>
          <a:p>
            <a:pPr marL="88900" lvl="0" indent="0" algn="l" rtl="0">
              <a:lnSpc>
                <a:spcPct val="100000"/>
              </a:lnSpc>
              <a:spcBef>
                <a:spcPts val="440"/>
              </a:spcBef>
              <a:spcAft>
                <a:spcPts val="0"/>
              </a:spcAft>
              <a:buSzPts val="2200"/>
              <a:buNone/>
            </a:pPr>
            <a:endParaRPr sz="1400"/>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Shape 779"/>
        <p:cNvGrpSpPr/>
        <p:nvPr/>
      </p:nvGrpSpPr>
      <p:grpSpPr>
        <a:xfrm>
          <a:off x="0" y="0"/>
          <a:ext cx="0" cy="0"/>
          <a:chOff x="0" y="0"/>
          <a:chExt cx="0" cy="0"/>
        </a:xfrm>
      </p:grpSpPr>
      <p:sp>
        <p:nvSpPr>
          <p:cNvPr id="780" name="Google Shape;780;p102"/>
          <p:cNvSpPr txBox="1">
            <a:spLocks noGrp="1"/>
          </p:cNvSpPr>
          <p:nvPr>
            <p:ph type="title"/>
          </p:nvPr>
        </p:nvSpPr>
        <p:spPr>
          <a:xfrm>
            <a:off x="0" y="0"/>
            <a:ext cx="6477000" cy="838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IN" b="1"/>
              <a:t>Before SEO </a:t>
            </a:r>
            <a:endParaRPr/>
          </a:p>
        </p:txBody>
      </p:sp>
      <p:sp>
        <p:nvSpPr>
          <p:cNvPr id="781" name="Google Shape;781;p102"/>
          <p:cNvSpPr txBox="1">
            <a:spLocks noGrp="1"/>
          </p:cNvSpPr>
          <p:nvPr>
            <p:ph type="body" idx="1"/>
          </p:nvPr>
        </p:nvSpPr>
        <p:spPr>
          <a:xfrm>
            <a:off x="457200" y="1091382"/>
            <a:ext cx="8229600" cy="5476566"/>
          </a:xfrm>
          <a:prstGeom prst="rect">
            <a:avLst/>
          </a:prstGeom>
          <a:noFill/>
          <a:ln>
            <a:noFill/>
          </a:ln>
        </p:spPr>
        <p:txBody>
          <a:bodyPr spcFirstLastPara="1" wrap="square" lIns="91425" tIns="45700" rIns="91425" bIns="45700" anchor="t" anchorCtr="0">
            <a:noAutofit/>
          </a:bodyPr>
          <a:lstStyle/>
          <a:p>
            <a:pPr marL="88900" lvl="0" indent="0" algn="l" rtl="0">
              <a:lnSpc>
                <a:spcPct val="100000"/>
              </a:lnSpc>
              <a:spcBef>
                <a:spcPts val="440"/>
              </a:spcBef>
              <a:spcAft>
                <a:spcPts val="0"/>
              </a:spcAft>
              <a:buSzPts val="2200"/>
              <a:buNone/>
            </a:pPr>
            <a:r>
              <a:rPr lang="en-IN" b="1"/>
              <a:t>Scenario</a:t>
            </a:r>
            <a:endParaRPr/>
          </a:p>
          <a:p>
            <a:pPr marL="457200" lvl="0" indent="-368300" algn="l" rtl="0">
              <a:lnSpc>
                <a:spcPct val="100000"/>
              </a:lnSpc>
              <a:spcBef>
                <a:spcPts val="440"/>
              </a:spcBef>
              <a:spcAft>
                <a:spcPts val="0"/>
              </a:spcAft>
              <a:buClr>
                <a:schemeClr val="dk1"/>
              </a:buClr>
              <a:buSzPts val="2200"/>
              <a:buChar char="•"/>
            </a:pPr>
            <a:r>
              <a:rPr lang="en-IN"/>
              <a:t>A student creates a website about Java programming.</a:t>
            </a:r>
            <a:endParaRPr/>
          </a:p>
          <a:p>
            <a:pPr marL="88900" lvl="0" indent="0" algn="l" rtl="0">
              <a:lnSpc>
                <a:spcPct val="100000"/>
              </a:lnSpc>
              <a:spcBef>
                <a:spcPts val="440"/>
              </a:spcBef>
              <a:spcAft>
                <a:spcPts val="0"/>
              </a:spcAft>
              <a:buSzPts val="2200"/>
              <a:buNone/>
            </a:pPr>
            <a:endParaRPr/>
          </a:p>
          <a:p>
            <a:pPr marL="88900" lvl="0" indent="0" algn="l" rtl="0">
              <a:lnSpc>
                <a:spcPct val="100000"/>
              </a:lnSpc>
              <a:spcBef>
                <a:spcPts val="440"/>
              </a:spcBef>
              <a:spcAft>
                <a:spcPts val="0"/>
              </a:spcAft>
              <a:buSzPts val="2200"/>
              <a:buNone/>
            </a:pPr>
            <a:endParaRPr/>
          </a:p>
          <a:p>
            <a:pPr marL="88900" lvl="0" indent="0" algn="l" rtl="0">
              <a:lnSpc>
                <a:spcPct val="100000"/>
              </a:lnSpc>
              <a:spcBef>
                <a:spcPts val="440"/>
              </a:spcBef>
              <a:spcAft>
                <a:spcPts val="0"/>
              </a:spcAft>
              <a:buSzPts val="2200"/>
              <a:buNone/>
            </a:pPr>
            <a:endParaRPr/>
          </a:p>
          <a:p>
            <a:pPr marL="88900" lvl="0" indent="0" algn="l" rtl="0">
              <a:lnSpc>
                <a:spcPct val="100000"/>
              </a:lnSpc>
              <a:spcBef>
                <a:spcPts val="440"/>
              </a:spcBef>
              <a:spcAft>
                <a:spcPts val="0"/>
              </a:spcAft>
              <a:buSzPts val="2200"/>
              <a:buNone/>
            </a:pPr>
            <a:endParaRPr/>
          </a:p>
          <a:p>
            <a:pPr marL="88900" lvl="0" indent="0" algn="l" rtl="0">
              <a:lnSpc>
                <a:spcPct val="100000"/>
              </a:lnSpc>
              <a:spcBef>
                <a:spcPts val="440"/>
              </a:spcBef>
              <a:spcAft>
                <a:spcPts val="0"/>
              </a:spcAft>
              <a:buSzPts val="2200"/>
              <a:buNone/>
            </a:pPr>
            <a:endParaRPr/>
          </a:p>
          <a:p>
            <a:pPr marL="88900" lvl="0" indent="0" algn="l" rtl="0">
              <a:lnSpc>
                <a:spcPct val="100000"/>
              </a:lnSpc>
              <a:spcBef>
                <a:spcPts val="440"/>
              </a:spcBef>
              <a:spcAft>
                <a:spcPts val="0"/>
              </a:spcAft>
              <a:buSzPts val="2200"/>
              <a:buNone/>
            </a:pPr>
            <a:endParaRPr/>
          </a:p>
          <a:p>
            <a:pPr marL="88900" lvl="0" indent="0" algn="l" rtl="0">
              <a:lnSpc>
                <a:spcPct val="100000"/>
              </a:lnSpc>
              <a:spcBef>
                <a:spcPts val="440"/>
              </a:spcBef>
              <a:spcAft>
                <a:spcPts val="0"/>
              </a:spcAft>
              <a:buSzPts val="2200"/>
              <a:buNone/>
            </a:pPr>
            <a:r>
              <a:rPr lang="en-IN" sz="2000" b="1"/>
              <a:t>Problems</a:t>
            </a:r>
            <a:endParaRPr/>
          </a:p>
          <a:p>
            <a:pPr marL="457200" lvl="0" indent="-368300" algn="l" rtl="0">
              <a:lnSpc>
                <a:spcPct val="100000"/>
              </a:lnSpc>
              <a:spcBef>
                <a:spcPts val="440"/>
              </a:spcBef>
              <a:spcAft>
                <a:spcPts val="0"/>
              </a:spcAft>
              <a:buSzPts val="2200"/>
              <a:buChar char="•"/>
            </a:pPr>
            <a:r>
              <a:rPr lang="en-IN" sz="2000"/>
              <a:t>Generic title ("Page") </a:t>
            </a:r>
            <a:endParaRPr/>
          </a:p>
          <a:p>
            <a:pPr marL="457200" lvl="0" indent="-368300" algn="l" rtl="0">
              <a:lnSpc>
                <a:spcPct val="100000"/>
              </a:lnSpc>
              <a:spcBef>
                <a:spcPts val="440"/>
              </a:spcBef>
              <a:spcAft>
                <a:spcPts val="0"/>
              </a:spcAft>
              <a:buSzPts val="2200"/>
              <a:buChar char="•"/>
            </a:pPr>
            <a:r>
              <a:rPr lang="en-IN" sz="2000"/>
              <a:t>No meta description </a:t>
            </a:r>
            <a:endParaRPr/>
          </a:p>
          <a:p>
            <a:pPr marL="457200" lvl="0" indent="-368300" algn="l" rtl="0">
              <a:lnSpc>
                <a:spcPct val="100000"/>
              </a:lnSpc>
              <a:spcBef>
                <a:spcPts val="440"/>
              </a:spcBef>
              <a:spcAft>
                <a:spcPts val="0"/>
              </a:spcAft>
              <a:buSzPts val="2200"/>
              <a:buChar char="•"/>
            </a:pPr>
            <a:r>
              <a:rPr lang="en-IN" sz="2000"/>
              <a:t>No keywords </a:t>
            </a:r>
            <a:endParaRPr/>
          </a:p>
          <a:p>
            <a:pPr marL="457200" lvl="0" indent="-368300" algn="l" rtl="0">
              <a:lnSpc>
                <a:spcPct val="100000"/>
              </a:lnSpc>
              <a:spcBef>
                <a:spcPts val="440"/>
              </a:spcBef>
              <a:spcAft>
                <a:spcPts val="0"/>
              </a:spcAft>
              <a:buSzPts val="2200"/>
              <a:buChar char="•"/>
            </a:pPr>
            <a:r>
              <a:rPr lang="en-IN" sz="2000"/>
              <a:t>No viewport tag </a:t>
            </a:r>
            <a:endParaRPr/>
          </a:p>
          <a:p>
            <a:pPr marL="457200" lvl="0" indent="-368300" algn="l" rtl="0">
              <a:lnSpc>
                <a:spcPct val="100000"/>
              </a:lnSpc>
              <a:spcBef>
                <a:spcPts val="440"/>
              </a:spcBef>
              <a:spcAft>
                <a:spcPts val="0"/>
              </a:spcAft>
              <a:buSzPts val="2200"/>
              <a:buChar char="•"/>
            </a:pPr>
            <a:r>
              <a:rPr lang="en-IN" sz="2000"/>
              <a:t>Difficult for search engines to understand the page</a:t>
            </a:r>
            <a:endParaRPr/>
          </a:p>
          <a:p>
            <a:pPr marL="88900" lvl="0" indent="0" algn="l" rtl="0">
              <a:lnSpc>
                <a:spcPct val="100000"/>
              </a:lnSpc>
              <a:spcBef>
                <a:spcPts val="440"/>
              </a:spcBef>
              <a:spcAft>
                <a:spcPts val="0"/>
              </a:spcAft>
              <a:buSzPts val="2200"/>
              <a:buNone/>
            </a:pPr>
            <a:endParaRPr/>
          </a:p>
        </p:txBody>
      </p:sp>
      <p:pic>
        <p:nvPicPr>
          <p:cNvPr id="782" name="Google Shape;782;p102"/>
          <p:cNvPicPr preferRelativeResize="0"/>
          <p:nvPr/>
        </p:nvPicPr>
        <p:blipFill rotWithShape="1">
          <a:blip r:embed="rId3">
            <a:alphaModFix/>
          </a:blip>
          <a:srcRect/>
          <a:stretch/>
        </p:blipFill>
        <p:spPr>
          <a:xfrm>
            <a:off x="830826" y="2072922"/>
            <a:ext cx="2629128" cy="2004234"/>
          </a:xfrm>
          <a:prstGeom prst="rect">
            <a:avLst/>
          </a:prstGeom>
          <a:noFill/>
          <a:ln>
            <a:noFill/>
          </a:ln>
        </p:spPr>
      </p:pic>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Shape 786"/>
        <p:cNvGrpSpPr/>
        <p:nvPr/>
      </p:nvGrpSpPr>
      <p:grpSpPr>
        <a:xfrm>
          <a:off x="0" y="0"/>
          <a:ext cx="0" cy="0"/>
          <a:chOff x="0" y="0"/>
          <a:chExt cx="0" cy="0"/>
        </a:xfrm>
      </p:grpSpPr>
      <p:sp>
        <p:nvSpPr>
          <p:cNvPr id="787" name="Google Shape;787;p103"/>
          <p:cNvSpPr txBox="1">
            <a:spLocks noGrp="1"/>
          </p:cNvSpPr>
          <p:nvPr>
            <p:ph type="title"/>
          </p:nvPr>
        </p:nvSpPr>
        <p:spPr>
          <a:xfrm>
            <a:off x="0" y="0"/>
            <a:ext cx="6477000" cy="838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IN" b="1"/>
              <a:t>After SEO</a:t>
            </a:r>
            <a:endParaRPr b="1"/>
          </a:p>
        </p:txBody>
      </p:sp>
      <p:sp>
        <p:nvSpPr>
          <p:cNvPr id="788" name="Google Shape;788;p103"/>
          <p:cNvSpPr txBox="1">
            <a:spLocks noGrp="1"/>
          </p:cNvSpPr>
          <p:nvPr>
            <p:ph type="body" idx="1"/>
          </p:nvPr>
        </p:nvSpPr>
        <p:spPr>
          <a:xfrm>
            <a:off x="457200" y="1371600"/>
            <a:ext cx="8229600" cy="4525963"/>
          </a:xfrm>
          <a:prstGeom prst="rect">
            <a:avLst/>
          </a:prstGeom>
          <a:noFill/>
          <a:ln>
            <a:noFill/>
          </a:ln>
        </p:spPr>
        <p:txBody>
          <a:bodyPr spcFirstLastPara="1" wrap="square" lIns="91425" tIns="45700" rIns="91425" bIns="45700" anchor="t" anchorCtr="0">
            <a:noAutofit/>
          </a:bodyPr>
          <a:lstStyle/>
          <a:p>
            <a:pPr marL="88900" lvl="0" indent="0" algn="l" rtl="0">
              <a:lnSpc>
                <a:spcPct val="100000"/>
              </a:lnSpc>
              <a:spcBef>
                <a:spcPts val="440"/>
              </a:spcBef>
              <a:spcAft>
                <a:spcPts val="0"/>
              </a:spcAft>
              <a:buSzPts val="2200"/>
              <a:buNone/>
            </a:pPr>
            <a:r>
              <a:rPr lang="en-IN"/>
              <a:t>Optimized Website</a:t>
            </a:r>
            <a:endParaRPr/>
          </a:p>
          <a:p>
            <a:pPr marL="88900" lvl="0" indent="0" algn="l" rtl="0">
              <a:lnSpc>
                <a:spcPct val="100000"/>
              </a:lnSpc>
              <a:spcBef>
                <a:spcPts val="440"/>
              </a:spcBef>
              <a:spcAft>
                <a:spcPts val="0"/>
              </a:spcAft>
              <a:buSzPts val="2200"/>
              <a:buNone/>
            </a:pPr>
            <a:endParaRPr/>
          </a:p>
        </p:txBody>
      </p:sp>
      <p:pic>
        <p:nvPicPr>
          <p:cNvPr id="789" name="Google Shape;789;p103"/>
          <p:cNvPicPr preferRelativeResize="0"/>
          <p:nvPr/>
        </p:nvPicPr>
        <p:blipFill rotWithShape="1">
          <a:blip r:embed="rId3">
            <a:alphaModFix/>
          </a:blip>
          <a:srcRect/>
          <a:stretch/>
        </p:blipFill>
        <p:spPr>
          <a:xfrm>
            <a:off x="582236" y="2039775"/>
            <a:ext cx="4656223" cy="3977985"/>
          </a:xfrm>
          <a:prstGeom prst="rect">
            <a:avLst/>
          </a:prstGeom>
          <a:noFill/>
          <a:ln>
            <a:noFill/>
          </a:ln>
        </p:spPr>
      </p:pic>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Shape 793"/>
        <p:cNvGrpSpPr/>
        <p:nvPr/>
      </p:nvGrpSpPr>
      <p:grpSpPr>
        <a:xfrm>
          <a:off x="0" y="0"/>
          <a:ext cx="0" cy="0"/>
          <a:chOff x="0" y="0"/>
          <a:chExt cx="0" cy="0"/>
        </a:xfrm>
      </p:grpSpPr>
      <p:sp>
        <p:nvSpPr>
          <p:cNvPr id="794" name="Google Shape;794;p104"/>
          <p:cNvSpPr txBox="1">
            <a:spLocks noGrp="1"/>
          </p:cNvSpPr>
          <p:nvPr>
            <p:ph type="title"/>
          </p:nvPr>
        </p:nvSpPr>
        <p:spPr>
          <a:xfrm>
            <a:off x="0" y="0"/>
            <a:ext cx="6477000" cy="838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IN" b="1"/>
              <a:t>Before VS After</a:t>
            </a:r>
            <a:endParaRPr b="1"/>
          </a:p>
        </p:txBody>
      </p:sp>
      <p:graphicFrame>
        <p:nvGraphicFramePr>
          <p:cNvPr id="795" name="Google Shape;795;p104"/>
          <p:cNvGraphicFramePr/>
          <p:nvPr/>
        </p:nvGraphicFramePr>
        <p:xfrm>
          <a:off x="457200" y="1484670"/>
          <a:ext cx="8229600" cy="4365550"/>
        </p:xfrm>
        <a:graphic>
          <a:graphicData uri="http://schemas.openxmlformats.org/drawingml/2006/table">
            <a:tbl>
              <a:tblPr>
                <a:noFill/>
                <a:tableStyleId>{866F586E-67F4-4E7B-A467-D6D3761C6BDC}</a:tableStyleId>
              </a:tblPr>
              <a:tblGrid>
                <a:gridCol w="4114800">
                  <a:extLst>
                    <a:ext uri="{9D8B030D-6E8A-4147-A177-3AD203B41FA5}">
                      <a16:colId xmlns:a16="http://schemas.microsoft.com/office/drawing/2014/main" val="20000"/>
                    </a:ext>
                  </a:extLst>
                </a:gridCol>
                <a:gridCol w="4114800">
                  <a:extLst>
                    <a:ext uri="{9D8B030D-6E8A-4147-A177-3AD203B41FA5}">
                      <a16:colId xmlns:a16="http://schemas.microsoft.com/office/drawing/2014/main" val="20001"/>
                    </a:ext>
                  </a:extLst>
                </a:gridCol>
              </a:tblGrid>
              <a:tr h="623650">
                <a:tc>
                  <a:txBody>
                    <a:bodyPr/>
                    <a:lstStyle/>
                    <a:p>
                      <a:pPr marL="0" marR="0" lvl="0" indent="0" algn="ctr" rtl="0">
                        <a:lnSpc>
                          <a:spcPct val="100000"/>
                        </a:lnSpc>
                        <a:spcBef>
                          <a:spcPts val="0"/>
                        </a:spcBef>
                        <a:spcAft>
                          <a:spcPts val="0"/>
                        </a:spcAft>
                        <a:buClr>
                          <a:srgbClr val="000000"/>
                        </a:buClr>
                        <a:buSzPts val="2400"/>
                        <a:buFont typeface="Arial"/>
                        <a:buNone/>
                      </a:pPr>
                      <a:r>
                        <a:rPr lang="en-IN" sz="2400" b="1" u="none" strike="noStrike" cap="none">
                          <a:latin typeface="Times New Roman"/>
                          <a:ea typeface="Times New Roman"/>
                          <a:cs typeface="Times New Roman"/>
                          <a:sym typeface="Times New Roman"/>
                        </a:rPr>
                        <a:t>Before SEO</a:t>
                      </a:r>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2400"/>
                        <a:buFont typeface="Arial"/>
                        <a:buNone/>
                      </a:pPr>
                      <a:r>
                        <a:rPr lang="en-IN" sz="2400" b="1" u="none" strike="noStrike" cap="none">
                          <a:latin typeface="Times New Roman"/>
                          <a:ea typeface="Times New Roman"/>
                          <a:cs typeface="Times New Roman"/>
                          <a:sym typeface="Times New Roman"/>
                        </a:rPr>
                        <a:t>After SEO</a:t>
                      </a:r>
                      <a:endParaRPr/>
                    </a:p>
                  </a:txBody>
                  <a:tcPr marL="91450" marR="91450" marT="45725" marB="45725" anchor="ctr"/>
                </a:tc>
                <a:extLst>
                  <a:ext uri="{0D108BD9-81ED-4DB2-BD59-A6C34878D82A}">
                    <a16:rowId xmlns:a16="http://schemas.microsoft.com/office/drawing/2014/main" val="10000"/>
                  </a:ext>
                </a:extLst>
              </a:tr>
              <a:tr h="623650">
                <a:tc>
                  <a:txBody>
                    <a:bodyPr/>
                    <a:lstStyle/>
                    <a:p>
                      <a:pPr marL="0" marR="0" lvl="0" indent="0" algn="ctr" rtl="0">
                        <a:lnSpc>
                          <a:spcPct val="100000"/>
                        </a:lnSpc>
                        <a:spcBef>
                          <a:spcPts val="0"/>
                        </a:spcBef>
                        <a:spcAft>
                          <a:spcPts val="0"/>
                        </a:spcAft>
                        <a:buClr>
                          <a:srgbClr val="000000"/>
                        </a:buClr>
                        <a:buSzPts val="1800"/>
                        <a:buFont typeface="Arial"/>
                        <a:buNone/>
                      </a:pPr>
                      <a:r>
                        <a:rPr lang="en-IN" sz="1800" u="none" strike="noStrike" cap="none">
                          <a:latin typeface="Times New Roman"/>
                          <a:ea typeface="Times New Roman"/>
                          <a:cs typeface="Times New Roman"/>
                          <a:sym typeface="Times New Roman"/>
                        </a:rPr>
                        <a:t>Generic title</a:t>
                      </a:r>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1800"/>
                        <a:buFont typeface="Arial"/>
                        <a:buNone/>
                      </a:pPr>
                      <a:r>
                        <a:rPr lang="en-IN" sz="1800" u="none" strike="noStrike" cap="none">
                          <a:latin typeface="Times New Roman"/>
                          <a:ea typeface="Times New Roman"/>
                          <a:cs typeface="Times New Roman"/>
                          <a:sym typeface="Times New Roman"/>
                        </a:rPr>
                        <a:t>Descriptive title</a:t>
                      </a:r>
                      <a:endParaRPr/>
                    </a:p>
                  </a:txBody>
                  <a:tcPr marL="91450" marR="91450" marT="45725" marB="45725" anchor="ctr"/>
                </a:tc>
                <a:extLst>
                  <a:ext uri="{0D108BD9-81ED-4DB2-BD59-A6C34878D82A}">
                    <a16:rowId xmlns:a16="http://schemas.microsoft.com/office/drawing/2014/main" val="10001"/>
                  </a:ext>
                </a:extLst>
              </a:tr>
              <a:tr h="623650">
                <a:tc>
                  <a:txBody>
                    <a:bodyPr/>
                    <a:lstStyle/>
                    <a:p>
                      <a:pPr marL="0" marR="0" lvl="0" indent="0" algn="ctr" rtl="0">
                        <a:lnSpc>
                          <a:spcPct val="100000"/>
                        </a:lnSpc>
                        <a:spcBef>
                          <a:spcPts val="0"/>
                        </a:spcBef>
                        <a:spcAft>
                          <a:spcPts val="0"/>
                        </a:spcAft>
                        <a:buClr>
                          <a:srgbClr val="000000"/>
                        </a:buClr>
                        <a:buSzPts val="1800"/>
                        <a:buFont typeface="Arial"/>
                        <a:buNone/>
                      </a:pPr>
                      <a:r>
                        <a:rPr lang="en-IN" sz="1800" u="none" strike="noStrike" cap="none">
                          <a:latin typeface="Times New Roman"/>
                          <a:ea typeface="Times New Roman"/>
                          <a:cs typeface="Times New Roman"/>
                          <a:sym typeface="Times New Roman"/>
                        </a:rPr>
                        <a:t>No meta description</a:t>
                      </a:r>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1800"/>
                        <a:buFont typeface="Arial"/>
                        <a:buNone/>
                      </a:pPr>
                      <a:r>
                        <a:rPr lang="en-IN" sz="1800" u="none" strike="noStrike" cap="none">
                          <a:latin typeface="Times New Roman"/>
                          <a:ea typeface="Times New Roman"/>
                          <a:cs typeface="Times New Roman"/>
                          <a:sym typeface="Times New Roman"/>
                        </a:rPr>
                        <a:t>Meta description added</a:t>
                      </a:r>
                      <a:endParaRPr/>
                    </a:p>
                  </a:txBody>
                  <a:tcPr marL="91450" marR="91450" marT="45725" marB="45725" anchor="ctr"/>
                </a:tc>
                <a:extLst>
                  <a:ext uri="{0D108BD9-81ED-4DB2-BD59-A6C34878D82A}">
                    <a16:rowId xmlns:a16="http://schemas.microsoft.com/office/drawing/2014/main" val="10002"/>
                  </a:ext>
                </a:extLst>
              </a:tr>
              <a:tr h="623650">
                <a:tc>
                  <a:txBody>
                    <a:bodyPr/>
                    <a:lstStyle/>
                    <a:p>
                      <a:pPr marL="0" marR="0" lvl="0" indent="0" algn="ctr" rtl="0">
                        <a:lnSpc>
                          <a:spcPct val="100000"/>
                        </a:lnSpc>
                        <a:spcBef>
                          <a:spcPts val="0"/>
                        </a:spcBef>
                        <a:spcAft>
                          <a:spcPts val="0"/>
                        </a:spcAft>
                        <a:buClr>
                          <a:srgbClr val="000000"/>
                        </a:buClr>
                        <a:buSzPts val="1800"/>
                        <a:buFont typeface="Arial"/>
                        <a:buNone/>
                      </a:pPr>
                      <a:r>
                        <a:rPr lang="en-IN" sz="1800" u="none" strike="noStrike" cap="none">
                          <a:latin typeface="Times New Roman"/>
                          <a:ea typeface="Times New Roman"/>
                          <a:cs typeface="Times New Roman"/>
                          <a:sym typeface="Times New Roman"/>
                        </a:rPr>
                        <a:t>No keywords</a:t>
                      </a:r>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1800"/>
                        <a:buFont typeface="Arial"/>
                        <a:buNone/>
                      </a:pPr>
                      <a:r>
                        <a:rPr lang="en-IN" sz="1800" u="none" strike="noStrike" cap="none">
                          <a:latin typeface="Times New Roman"/>
                          <a:ea typeface="Times New Roman"/>
                          <a:cs typeface="Times New Roman"/>
                          <a:sym typeface="Times New Roman"/>
                        </a:rPr>
                        <a:t>Keywords included</a:t>
                      </a:r>
                      <a:endParaRPr/>
                    </a:p>
                  </a:txBody>
                  <a:tcPr marL="91450" marR="91450" marT="45725" marB="45725" anchor="ctr"/>
                </a:tc>
                <a:extLst>
                  <a:ext uri="{0D108BD9-81ED-4DB2-BD59-A6C34878D82A}">
                    <a16:rowId xmlns:a16="http://schemas.microsoft.com/office/drawing/2014/main" val="10003"/>
                  </a:ext>
                </a:extLst>
              </a:tr>
              <a:tr h="623650">
                <a:tc>
                  <a:txBody>
                    <a:bodyPr/>
                    <a:lstStyle/>
                    <a:p>
                      <a:pPr marL="0" marR="0" lvl="0" indent="0" algn="ctr" rtl="0">
                        <a:lnSpc>
                          <a:spcPct val="100000"/>
                        </a:lnSpc>
                        <a:spcBef>
                          <a:spcPts val="0"/>
                        </a:spcBef>
                        <a:spcAft>
                          <a:spcPts val="0"/>
                        </a:spcAft>
                        <a:buClr>
                          <a:srgbClr val="000000"/>
                        </a:buClr>
                        <a:buSzPts val="1800"/>
                        <a:buFont typeface="Arial"/>
                        <a:buNone/>
                      </a:pPr>
                      <a:r>
                        <a:rPr lang="en-IN" sz="1800" u="none" strike="noStrike" cap="none">
                          <a:latin typeface="Times New Roman"/>
                          <a:ea typeface="Times New Roman"/>
                          <a:cs typeface="Times New Roman"/>
                          <a:sym typeface="Times New Roman"/>
                        </a:rPr>
                        <a:t>No viewport</a:t>
                      </a:r>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1800"/>
                        <a:buFont typeface="Arial"/>
                        <a:buNone/>
                      </a:pPr>
                      <a:r>
                        <a:rPr lang="en-IN" sz="1800" u="none" strike="noStrike" cap="none">
                          <a:latin typeface="Times New Roman"/>
                          <a:ea typeface="Times New Roman"/>
                          <a:cs typeface="Times New Roman"/>
                          <a:sym typeface="Times New Roman"/>
                        </a:rPr>
                        <a:t>Mobile-friendly</a:t>
                      </a:r>
                      <a:endParaRPr/>
                    </a:p>
                  </a:txBody>
                  <a:tcPr marL="91450" marR="91450" marT="45725" marB="45725" anchor="ctr"/>
                </a:tc>
                <a:extLst>
                  <a:ext uri="{0D108BD9-81ED-4DB2-BD59-A6C34878D82A}">
                    <a16:rowId xmlns:a16="http://schemas.microsoft.com/office/drawing/2014/main" val="10004"/>
                  </a:ext>
                </a:extLst>
              </a:tr>
              <a:tr h="623650">
                <a:tc>
                  <a:txBody>
                    <a:bodyPr/>
                    <a:lstStyle/>
                    <a:p>
                      <a:pPr marL="0" marR="0" lvl="0" indent="0" algn="ctr" rtl="0">
                        <a:lnSpc>
                          <a:spcPct val="100000"/>
                        </a:lnSpc>
                        <a:spcBef>
                          <a:spcPts val="0"/>
                        </a:spcBef>
                        <a:spcAft>
                          <a:spcPts val="0"/>
                        </a:spcAft>
                        <a:buClr>
                          <a:srgbClr val="000000"/>
                        </a:buClr>
                        <a:buSzPts val="1800"/>
                        <a:buFont typeface="Arial"/>
                        <a:buNone/>
                      </a:pPr>
                      <a:r>
                        <a:rPr lang="en-IN" sz="1800" u="none" strike="noStrike" cap="none">
                          <a:latin typeface="Times New Roman"/>
                          <a:ea typeface="Times New Roman"/>
                          <a:cs typeface="Times New Roman"/>
                          <a:sym typeface="Times New Roman"/>
                        </a:rPr>
                        <a:t>Hard to understand</a:t>
                      </a:r>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1800"/>
                        <a:buFont typeface="Arial"/>
                        <a:buNone/>
                      </a:pPr>
                      <a:r>
                        <a:rPr lang="en-IN" sz="1800" u="none" strike="noStrike" cap="none">
                          <a:latin typeface="Times New Roman"/>
                          <a:ea typeface="Times New Roman"/>
                          <a:cs typeface="Times New Roman"/>
                          <a:sym typeface="Times New Roman"/>
                        </a:rPr>
                        <a:t>Easy for search engines to understand</a:t>
                      </a:r>
                      <a:endParaRPr/>
                    </a:p>
                  </a:txBody>
                  <a:tcPr marL="91450" marR="91450" marT="45725" marB="45725" anchor="ctr"/>
                </a:tc>
                <a:extLst>
                  <a:ext uri="{0D108BD9-81ED-4DB2-BD59-A6C34878D82A}">
                    <a16:rowId xmlns:a16="http://schemas.microsoft.com/office/drawing/2014/main" val="10005"/>
                  </a:ext>
                </a:extLst>
              </a:tr>
              <a:tr h="623650">
                <a:tc>
                  <a:txBody>
                    <a:bodyPr/>
                    <a:lstStyle/>
                    <a:p>
                      <a:pPr marL="0" marR="0" lvl="0" indent="0" algn="ctr" rtl="0">
                        <a:lnSpc>
                          <a:spcPct val="100000"/>
                        </a:lnSpc>
                        <a:spcBef>
                          <a:spcPts val="0"/>
                        </a:spcBef>
                        <a:spcAft>
                          <a:spcPts val="0"/>
                        </a:spcAft>
                        <a:buClr>
                          <a:srgbClr val="000000"/>
                        </a:buClr>
                        <a:buSzPts val="1800"/>
                        <a:buFont typeface="Arial"/>
                        <a:buNone/>
                      </a:pPr>
                      <a:r>
                        <a:rPr lang="en-IN" sz="1800" u="none" strike="noStrike" cap="none">
                          <a:latin typeface="Times New Roman"/>
                          <a:ea typeface="Times New Roman"/>
                          <a:cs typeface="Times New Roman"/>
                          <a:sym typeface="Times New Roman"/>
                        </a:rPr>
                        <a:t>Lower visibility</a:t>
                      </a:r>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1800"/>
                        <a:buFont typeface="Arial"/>
                        <a:buNone/>
                      </a:pPr>
                      <a:r>
                        <a:rPr lang="en-IN" sz="1800" u="none" strike="noStrike" cap="none">
                          <a:latin typeface="Times New Roman"/>
                          <a:ea typeface="Times New Roman"/>
                          <a:cs typeface="Times New Roman"/>
                          <a:sym typeface="Times New Roman"/>
                        </a:rPr>
                        <a:t>Better search visibility</a:t>
                      </a:r>
                      <a:endParaRPr/>
                    </a:p>
                  </a:txBody>
                  <a:tcPr marL="91450" marR="91450" marT="45725" marB="45725" anchor="ctr"/>
                </a:tc>
                <a:extLst>
                  <a:ext uri="{0D108BD9-81ED-4DB2-BD59-A6C34878D82A}">
                    <a16:rowId xmlns:a16="http://schemas.microsoft.com/office/drawing/2014/main" val="10006"/>
                  </a:ext>
                </a:extLst>
              </a:tr>
            </a:tbl>
          </a:graphicData>
        </a:graphic>
      </p:graphicFrame>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Shape 799"/>
        <p:cNvGrpSpPr/>
        <p:nvPr/>
      </p:nvGrpSpPr>
      <p:grpSpPr>
        <a:xfrm>
          <a:off x="0" y="0"/>
          <a:ext cx="0" cy="0"/>
          <a:chOff x="0" y="0"/>
          <a:chExt cx="0" cy="0"/>
        </a:xfrm>
      </p:grpSpPr>
      <p:sp>
        <p:nvSpPr>
          <p:cNvPr id="800" name="Google Shape;800;p105"/>
          <p:cNvSpPr txBox="1">
            <a:spLocks noGrp="1"/>
          </p:cNvSpPr>
          <p:nvPr>
            <p:ph type="title"/>
          </p:nvPr>
        </p:nvSpPr>
        <p:spPr>
          <a:xfrm>
            <a:off x="0" y="0"/>
            <a:ext cx="6477000" cy="838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IN" b="1"/>
              <a:t>Benefits of SEO</a:t>
            </a:r>
            <a:endParaRPr/>
          </a:p>
        </p:txBody>
      </p:sp>
      <p:sp>
        <p:nvSpPr>
          <p:cNvPr id="801" name="Google Shape;801;p105"/>
          <p:cNvSpPr txBox="1">
            <a:spLocks noGrp="1"/>
          </p:cNvSpPr>
          <p:nvPr>
            <p:ph type="body" idx="1"/>
          </p:nvPr>
        </p:nvSpPr>
        <p:spPr>
          <a:xfrm>
            <a:off x="457200" y="1371600"/>
            <a:ext cx="8229600" cy="4525963"/>
          </a:xfrm>
          <a:prstGeom prst="rect">
            <a:avLst/>
          </a:prstGeom>
          <a:noFill/>
          <a:ln>
            <a:noFill/>
          </a:ln>
        </p:spPr>
        <p:txBody>
          <a:bodyPr spcFirstLastPara="1" wrap="square" lIns="91425" tIns="45700" rIns="91425" bIns="45700" anchor="t" anchorCtr="0">
            <a:noAutofit/>
          </a:bodyPr>
          <a:lstStyle/>
          <a:p>
            <a:pPr marL="457200" lvl="0" indent="-368300" algn="l" rtl="0">
              <a:lnSpc>
                <a:spcPct val="100000"/>
              </a:lnSpc>
              <a:spcBef>
                <a:spcPts val="440"/>
              </a:spcBef>
              <a:spcAft>
                <a:spcPts val="0"/>
              </a:spcAft>
              <a:buSzPts val="2200"/>
              <a:buChar char="•"/>
            </a:pPr>
            <a:r>
              <a:rPr lang="en-IN"/>
              <a:t>Increases website visibility </a:t>
            </a:r>
            <a:endParaRPr/>
          </a:p>
          <a:p>
            <a:pPr marL="457200" lvl="0" indent="-368300" algn="l" rtl="0">
              <a:lnSpc>
                <a:spcPct val="100000"/>
              </a:lnSpc>
              <a:spcBef>
                <a:spcPts val="440"/>
              </a:spcBef>
              <a:spcAft>
                <a:spcPts val="0"/>
              </a:spcAft>
              <a:buSzPts val="2200"/>
              <a:buChar char="•"/>
            </a:pPr>
            <a:r>
              <a:rPr lang="en-IN"/>
              <a:t>Attracts more visitors (organic traffic) </a:t>
            </a:r>
            <a:endParaRPr/>
          </a:p>
          <a:p>
            <a:pPr marL="457200" lvl="0" indent="-368300" algn="l" rtl="0">
              <a:lnSpc>
                <a:spcPct val="100000"/>
              </a:lnSpc>
              <a:spcBef>
                <a:spcPts val="440"/>
              </a:spcBef>
              <a:spcAft>
                <a:spcPts val="0"/>
              </a:spcAft>
              <a:buSzPts val="2200"/>
              <a:buChar char="•"/>
            </a:pPr>
            <a:r>
              <a:rPr lang="en-IN"/>
              <a:t>Improves user experience </a:t>
            </a:r>
            <a:endParaRPr/>
          </a:p>
          <a:p>
            <a:pPr marL="457200" lvl="0" indent="-368300" algn="l" rtl="0">
              <a:lnSpc>
                <a:spcPct val="100000"/>
              </a:lnSpc>
              <a:spcBef>
                <a:spcPts val="440"/>
              </a:spcBef>
              <a:spcAft>
                <a:spcPts val="0"/>
              </a:spcAft>
              <a:buSzPts val="2200"/>
              <a:buChar char="•"/>
            </a:pPr>
            <a:r>
              <a:rPr lang="en-IN"/>
              <a:t>Helps search engines understand content </a:t>
            </a:r>
            <a:endParaRPr/>
          </a:p>
          <a:p>
            <a:pPr marL="457200" lvl="0" indent="-368300" algn="l" rtl="0">
              <a:lnSpc>
                <a:spcPct val="100000"/>
              </a:lnSpc>
              <a:spcBef>
                <a:spcPts val="440"/>
              </a:spcBef>
              <a:spcAft>
                <a:spcPts val="0"/>
              </a:spcAft>
              <a:buSzPts val="2200"/>
              <a:buChar char="•"/>
            </a:pPr>
            <a:r>
              <a:rPr lang="en-IN"/>
              <a:t>Increases the chances of higher search rankings </a:t>
            </a:r>
            <a:endParaRPr/>
          </a:p>
          <a:p>
            <a:pPr marL="457200" lvl="0" indent="-228600" algn="l" rtl="0">
              <a:lnSpc>
                <a:spcPct val="100000"/>
              </a:lnSpc>
              <a:spcBef>
                <a:spcPts val="440"/>
              </a:spcBef>
              <a:spcAft>
                <a:spcPts val="0"/>
              </a:spcAft>
              <a:buSzPts val="2200"/>
              <a:buNone/>
            </a:pPr>
            <a:endParaRPr/>
          </a:p>
          <a:p>
            <a:pPr marL="457200" lvl="0" indent="-228600" algn="l" rtl="0">
              <a:lnSpc>
                <a:spcPct val="100000"/>
              </a:lnSpc>
              <a:spcBef>
                <a:spcPts val="440"/>
              </a:spcBef>
              <a:spcAft>
                <a:spcPts val="0"/>
              </a:spcAft>
              <a:buSzPts val="2200"/>
              <a:buNone/>
            </a:pPr>
            <a:endParaRPr/>
          </a:p>
          <a:p>
            <a:pPr marL="88900" lvl="0" indent="0" algn="l" rtl="0">
              <a:lnSpc>
                <a:spcPct val="100000"/>
              </a:lnSpc>
              <a:spcBef>
                <a:spcPts val="440"/>
              </a:spcBef>
              <a:spcAft>
                <a:spcPts val="0"/>
              </a:spcAft>
              <a:buSzPts val="2200"/>
              <a:buNone/>
            </a:pPr>
            <a:endParaRPr/>
          </a:p>
          <a:p>
            <a:pPr marL="457200" lvl="0" indent="-368300" algn="l" rtl="0">
              <a:lnSpc>
                <a:spcPct val="100000"/>
              </a:lnSpc>
              <a:spcBef>
                <a:spcPts val="440"/>
              </a:spcBef>
              <a:spcAft>
                <a:spcPts val="0"/>
              </a:spcAft>
              <a:buClr>
                <a:schemeClr val="dk1"/>
              </a:buClr>
              <a:buSzPts val="2200"/>
              <a:buChar char="•"/>
            </a:pPr>
            <a:r>
              <a:rPr lang="en-IN" b="1"/>
              <a:t>Key Point:</a:t>
            </a:r>
            <a:r>
              <a:rPr lang="en-IN"/>
              <a:t> SEO is the process of optimizing a website so that search engines can crawl, index, understand, and rank it more effectively, making it easier for users to find the website.</a:t>
            </a:r>
            <a:endParaRPr/>
          </a:p>
          <a:p>
            <a:pPr marL="88900" lvl="0" indent="0" algn="l" rtl="0">
              <a:lnSpc>
                <a:spcPct val="100000"/>
              </a:lnSpc>
              <a:spcBef>
                <a:spcPts val="440"/>
              </a:spcBef>
              <a:spcAft>
                <a:spcPts val="0"/>
              </a:spcAft>
              <a:buSzPts val="2200"/>
              <a:buNone/>
            </a:pPr>
            <a:endParaRP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Shape 811"/>
        <p:cNvGrpSpPr/>
        <p:nvPr/>
      </p:nvGrpSpPr>
      <p:grpSpPr>
        <a:xfrm>
          <a:off x="0" y="0"/>
          <a:ext cx="0" cy="0"/>
          <a:chOff x="0" y="0"/>
          <a:chExt cx="0" cy="0"/>
        </a:xfrm>
      </p:grpSpPr>
      <p:sp>
        <p:nvSpPr>
          <p:cNvPr id="812" name="Google Shape;812;p107"/>
          <p:cNvSpPr txBox="1">
            <a:spLocks noGrp="1"/>
          </p:cNvSpPr>
          <p:nvPr>
            <p:ph type="title"/>
          </p:nvPr>
        </p:nvSpPr>
        <p:spPr>
          <a:xfrm>
            <a:off x="0" y="0"/>
            <a:ext cx="6477000" cy="838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IN"/>
              <a:t>Conclusion</a:t>
            </a:r>
            <a:endParaRPr/>
          </a:p>
        </p:txBody>
      </p:sp>
      <p:sp>
        <p:nvSpPr>
          <p:cNvPr id="813" name="Google Shape;813;p107"/>
          <p:cNvSpPr txBox="1">
            <a:spLocks noGrp="1"/>
          </p:cNvSpPr>
          <p:nvPr>
            <p:ph type="body" idx="1"/>
          </p:nvPr>
        </p:nvSpPr>
        <p:spPr>
          <a:xfrm>
            <a:off x="457200" y="1371600"/>
            <a:ext cx="8229600" cy="4525963"/>
          </a:xfrm>
          <a:prstGeom prst="rect">
            <a:avLst/>
          </a:prstGeom>
          <a:noFill/>
          <a:ln>
            <a:noFill/>
          </a:ln>
        </p:spPr>
        <p:txBody>
          <a:bodyPr spcFirstLastPara="1" wrap="square" lIns="91425" tIns="45700" rIns="91425" bIns="45700" anchor="t" anchorCtr="0">
            <a:noAutofit/>
          </a:bodyPr>
          <a:lstStyle/>
          <a:p>
            <a:pPr marL="88900" lvl="0" indent="0" algn="l" rtl="0">
              <a:lnSpc>
                <a:spcPct val="100000"/>
              </a:lnSpc>
              <a:spcBef>
                <a:spcPts val="440"/>
              </a:spcBef>
              <a:spcAft>
                <a:spcPts val="0"/>
              </a:spcAft>
              <a:buSzPts val="2200"/>
              <a:buNone/>
            </a:pPr>
            <a:r>
              <a:rPr lang="en-IN" b="1"/>
              <a:t>Summary</a:t>
            </a:r>
            <a:endParaRPr/>
          </a:p>
          <a:p>
            <a:pPr marL="457200" lvl="0" indent="-368300" algn="l" rtl="0">
              <a:lnSpc>
                <a:spcPct val="100000"/>
              </a:lnSpc>
              <a:spcBef>
                <a:spcPts val="440"/>
              </a:spcBef>
              <a:spcAft>
                <a:spcPts val="0"/>
              </a:spcAft>
              <a:buSzPts val="2200"/>
              <a:buChar char="•"/>
            </a:pPr>
            <a:r>
              <a:rPr lang="en-IN"/>
              <a:t>HTML5 is the foundation of web development. </a:t>
            </a:r>
            <a:endParaRPr/>
          </a:p>
          <a:p>
            <a:pPr marL="457200" lvl="0" indent="-368300" algn="l" rtl="0">
              <a:lnSpc>
                <a:spcPct val="100000"/>
              </a:lnSpc>
              <a:spcBef>
                <a:spcPts val="440"/>
              </a:spcBef>
              <a:spcAft>
                <a:spcPts val="0"/>
              </a:spcAft>
              <a:buSzPts val="2200"/>
              <a:buChar char="•"/>
            </a:pPr>
            <a:r>
              <a:rPr lang="en-IN"/>
              <a:t>Provides semantic elements and multimedia support. </a:t>
            </a:r>
            <a:endParaRPr/>
          </a:p>
          <a:p>
            <a:pPr marL="457200" lvl="0" indent="-368300" algn="l" rtl="0">
              <a:lnSpc>
                <a:spcPct val="100000"/>
              </a:lnSpc>
              <a:spcBef>
                <a:spcPts val="440"/>
              </a:spcBef>
              <a:spcAft>
                <a:spcPts val="0"/>
              </a:spcAft>
              <a:buSzPts val="2200"/>
              <a:buChar char="•"/>
            </a:pPr>
            <a:r>
              <a:rPr lang="en-IN"/>
              <a:t>Makes websites more accessible. </a:t>
            </a:r>
            <a:endParaRPr/>
          </a:p>
          <a:p>
            <a:pPr marL="457200" lvl="0" indent="-368300" algn="l" rtl="0">
              <a:lnSpc>
                <a:spcPct val="100000"/>
              </a:lnSpc>
              <a:spcBef>
                <a:spcPts val="440"/>
              </a:spcBef>
              <a:spcAft>
                <a:spcPts val="0"/>
              </a:spcAft>
              <a:buSzPts val="2200"/>
              <a:buChar char="•"/>
            </a:pPr>
            <a:r>
              <a:rPr lang="en-IN"/>
              <a:t>Forms and validation improve user experience. </a:t>
            </a:r>
            <a:endParaRPr/>
          </a:p>
          <a:p>
            <a:pPr marL="457200" lvl="0" indent="-368300" algn="l" rtl="0">
              <a:lnSpc>
                <a:spcPct val="100000"/>
              </a:lnSpc>
              <a:spcBef>
                <a:spcPts val="440"/>
              </a:spcBef>
              <a:spcAft>
                <a:spcPts val="0"/>
              </a:spcAft>
              <a:buSzPts val="2200"/>
              <a:buChar char="•"/>
            </a:pPr>
            <a:r>
              <a:rPr lang="en-IN"/>
              <a:t>SEO features help websites rank better in search engines.</a:t>
            </a:r>
            <a:endParaRPr/>
          </a:p>
          <a:p>
            <a:pPr marL="457200" lvl="0" indent="-228600" algn="l" rtl="0">
              <a:lnSpc>
                <a:spcPct val="100000"/>
              </a:lnSpc>
              <a:spcBef>
                <a:spcPts val="440"/>
              </a:spcBef>
              <a:spcAft>
                <a:spcPts val="0"/>
              </a:spcAft>
              <a:buClr>
                <a:schemeClr val="dk1"/>
              </a:buClr>
              <a:buSzPts val="2200"/>
              <a:buNone/>
            </a:pPr>
            <a:endParaRP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Shape 805"/>
        <p:cNvGrpSpPr/>
        <p:nvPr/>
      </p:nvGrpSpPr>
      <p:grpSpPr>
        <a:xfrm>
          <a:off x="0" y="0"/>
          <a:ext cx="0" cy="0"/>
          <a:chOff x="0" y="0"/>
          <a:chExt cx="0" cy="0"/>
        </a:xfrm>
      </p:grpSpPr>
      <p:sp>
        <p:nvSpPr>
          <p:cNvPr id="806" name="Google Shape;806;p106"/>
          <p:cNvSpPr txBox="1">
            <a:spLocks noGrp="1"/>
          </p:cNvSpPr>
          <p:nvPr>
            <p:ph type="title"/>
          </p:nvPr>
        </p:nvSpPr>
        <p:spPr>
          <a:xfrm>
            <a:off x="0" y="0"/>
            <a:ext cx="6477000" cy="838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IN"/>
              <a:t>Questions</a:t>
            </a:r>
            <a:endParaRPr/>
          </a:p>
        </p:txBody>
      </p:sp>
      <p:sp>
        <p:nvSpPr>
          <p:cNvPr id="807" name="Google Shape;807;p106"/>
          <p:cNvSpPr txBox="1">
            <a:spLocks noGrp="1"/>
          </p:cNvSpPr>
          <p:nvPr>
            <p:ph type="body" idx="1"/>
          </p:nvPr>
        </p:nvSpPr>
        <p:spPr>
          <a:xfrm>
            <a:off x="457200" y="1037304"/>
            <a:ext cx="8229600" cy="4525963"/>
          </a:xfrm>
          <a:prstGeom prst="rect">
            <a:avLst/>
          </a:prstGeom>
          <a:noFill/>
          <a:ln>
            <a:noFill/>
          </a:ln>
        </p:spPr>
        <p:txBody>
          <a:bodyPr spcFirstLastPara="1" wrap="square" lIns="91425" tIns="45700" rIns="91425" bIns="45700" anchor="t" anchorCtr="0">
            <a:noAutofit/>
          </a:bodyPr>
          <a:lstStyle/>
          <a:p>
            <a:pPr marL="88900" lvl="0" indent="0" algn="l" rtl="0">
              <a:lnSpc>
                <a:spcPct val="100000"/>
              </a:lnSpc>
              <a:spcBef>
                <a:spcPts val="440"/>
              </a:spcBef>
              <a:spcAft>
                <a:spcPts val="0"/>
              </a:spcAft>
              <a:buSzPts val="2200"/>
              <a:buNone/>
            </a:pPr>
            <a:r>
              <a:rPr lang="en-IN" b="1"/>
              <a:t>Q1. Which HTML5 semantic element is used to define the main content of a webpage?</a:t>
            </a:r>
            <a:endParaRPr/>
          </a:p>
          <a:p>
            <a:pPr marL="88900" lvl="0" indent="0" algn="l" rtl="0">
              <a:lnSpc>
                <a:spcPct val="100000"/>
              </a:lnSpc>
              <a:spcBef>
                <a:spcPts val="440"/>
              </a:spcBef>
              <a:spcAft>
                <a:spcPts val="0"/>
              </a:spcAft>
              <a:buSzPts val="2200"/>
              <a:buNone/>
            </a:pPr>
            <a:r>
              <a:rPr lang="en-IN"/>
              <a:t>A) &lt;header&gt;</a:t>
            </a:r>
            <a:br>
              <a:rPr lang="en-IN"/>
            </a:br>
            <a:r>
              <a:rPr lang="en-IN"/>
              <a:t>B) &lt;main&gt;</a:t>
            </a:r>
            <a:br>
              <a:rPr lang="en-IN"/>
            </a:br>
            <a:r>
              <a:rPr lang="en-IN"/>
              <a:t>C) &lt;footer&gt;</a:t>
            </a:r>
            <a:br>
              <a:rPr lang="en-IN"/>
            </a:br>
            <a:r>
              <a:rPr lang="en-IN"/>
              <a:t>D) &lt;aside&gt;</a:t>
            </a:r>
            <a:endParaRPr/>
          </a:p>
          <a:p>
            <a:pPr marL="88900" lvl="0" indent="0" algn="l" rtl="0">
              <a:lnSpc>
                <a:spcPct val="100000"/>
              </a:lnSpc>
              <a:spcBef>
                <a:spcPts val="440"/>
              </a:spcBef>
              <a:spcAft>
                <a:spcPts val="0"/>
              </a:spcAft>
              <a:buSzPts val="2200"/>
              <a:buNone/>
            </a:pPr>
            <a:r>
              <a:rPr lang="en-IN" b="1"/>
              <a:t>Answer:</a:t>
            </a:r>
            <a:r>
              <a:rPr lang="en-IN"/>
              <a:t> </a:t>
            </a:r>
            <a:r>
              <a:rPr lang="en-IN" b="1"/>
              <a:t>B) &lt;main&gt;</a:t>
            </a:r>
            <a:endParaRPr/>
          </a:p>
          <a:p>
            <a:pPr marL="88900" lvl="0" indent="0" algn="l" rtl="0">
              <a:lnSpc>
                <a:spcPct val="100000"/>
              </a:lnSpc>
              <a:spcBef>
                <a:spcPts val="440"/>
              </a:spcBef>
              <a:spcAft>
                <a:spcPts val="0"/>
              </a:spcAft>
              <a:buSzPts val="2200"/>
              <a:buNone/>
            </a:pPr>
            <a:r>
              <a:rPr lang="en-IN" b="1"/>
              <a:t>Q2. Which HTML attribute is used to make a form field mandatory?</a:t>
            </a:r>
            <a:endParaRPr/>
          </a:p>
          <a:p>
            <a:pPr marL="88900" lvl="0" indent="0" algn="l" rtl="0">
              <a:lnSpc>
                <a:spcPct val="100000"/>
              </a:lnSpc>
              <a:spcBef>
                <a:spcPts val="440"/>
              </a:spcBef>
              <a:spcAft>
                <a:spcPts val="0"/>
              </a:spcAft>
              <a:buSzPts val="2200"/>
              <a:buNone/>
            </a:pPr>
            <a:r>
              <a:rPr lang="en-IN"/>
              <a:t>A) required</a:t>
            </a:r>
            <a:br>
              <a:rPr lang="en-IN"/>
            </a:br>
            <a:r>
              <a:rPr lang="en-IN"/>
              <a:t>B) mandatory</a:t>
            </a:r>
            <a:br>
              <a:rPr lang="en-IN"/>
            </a:br>
            <a:r>
              <a:rPr lang="en-IN"/>
              <a:t>C) validate</a:t>
            </a:r>
            <a:br>
              <a:rPr lang="en-IN"/>
            </a:br>
            <a:r>
              <a:rPr lang="en-IN"/>
              <a:t>D) check</a:t>
            </a:r>
            <a:endParaRPr/>
          </a:p>
          <a:p>
            <a:pPr marL="88900" lvl="0" indent="0" algn="l" rtl="0">
              <a:lnSpc>
                <a:spcPct val="100000"/>
              </a:lnSpc>
              <a:spcBef>
                <a:spcPts val="440"/>
              </a:spcBef>
              <a:spcAft>
                <a:spcPts val="0"/>
              </a:spcAft>
              <a:buSzPts val="2200"/>
              <a:buNone/>
            </a:pPr>
            <a:r>
              <a:rPr lang="en-IN" b="1"/>
              <a:t>Answer:</a:t>
            </a:r>
            <a:r>
              <a:rPr lang="en-IN"/>
              <a:t> </a:t>
            </a:r>
            <a:r>
              <a:rPr lang="en-IN" b="1"/>
              <a:t>A) required</a:t>
            </a:r>
            <a:endParaRPr/>
          </a:p>
          <a:p>
            <a:pPr marL="88900" lvl="0" indent="0" algn="l" rtl="0">
              <a:lnSpc>
                <a:spcPct val="100000"/>
              </a:lnSpc>
              <a:spcBef>
                <a:spcPts val="440"/>
              </a:spcBef>
              <a:spcAft>
                <a:spcPts val="0"/>
              </a:spcAft>
              <a:buSzPts val="2200"/>
              <a:buNone/>
            </a:pPr>
            <a:endParaRPr/>
          </a:p>
          <a:p>
            <a:pPr marL="457200" lvl="0" indent="-228600" algn="l" rtl="0">
              <a:lnSpc>
                <a:spcPct val="100000"/>
              </a:lnSpc>
              <a:spcBef>
                <a:spcPts val="440"/>
              </a:spcBef>
              <a:spcAft>
                <a:spcPts val="0"/>
              </a:spcAft>
              <a:buClr>
                <a:schemeClr val="dk1"/>
              </a:buClr>
              <a:buSzPts val="2200"/>
              <a:buNone/>
            </a:pPr>
            <a:endParaRP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1832870-3B12-B42B-E34F-DEE49A894C97}"/>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IN" smtClean="0"/>
              <a:pPr marL="0" lvl="0" indent="0" algn="r" rtl="0">
                <a:spcBef>
                  <a:spcPts val="0"/>
                </a:spcBef>
                <a:spcAft>
                  <a:spcPts val="0"/>
                </a:spcAft>
                <a:buNone/>
              </a:pPr>
              <a:t>102</a:t>
            </a:fld>
            <a:endParaRPr lang="en-IN"/>
          </a:p>
        </p:txBody>
      </p:sp>
      <p:sp>
        <p:nvSpPr>
          <p:cNvPr id="3" name="TextBox 2">
            <a:extLst>
              <a:ext uri="{FF2B5EF4-FFF2-40B4-BE49-F238E27FC236}">
                <a16:creationId xmlns:a16="http://schemas.microsoft.com/office/drawing/2014/main" id="{9955F151-46B7-4197-E0EB-F2EF72341657}"/>
              </a:ext>
            </a:extLst>
          </p:cNvPr>
          <p:cNvSpPr txBox="1"/>
          <p:nvPr/>
        </p:nvSpPr>
        <p:spPr>
          <a:xfrm>
            <a:off x="245806" y="1081548"/>
            <a:ext cx="8229600" cy="5478423"/>
          </a:xfrm>
          <a:prstGeom prst="rect">
            <a:avLst/>
          </a:prstGeom>
          <a:noFill/>
        </p:spPr>
        <p:txBody>
          <a:bodyPr wrap="square" rtlCol="0">
            <a:spAutoFit/>
          </a:bodyPr>
          <a:lstStyle/>
          <a:p>
            <a:pPr algn="just"/>
            <a:r>
              <a:rPr lang="en-IN" dirty="0">
                <a:latin typeface="Times New Roman" panose="02020603050405020304" pitchFamily="18" charset="0"/>
                <a:cs typeface="Times New Roman" panose="02020603050405020304" pitchFamily="18" charset="0"/>
              </a:rPr>
              <a:t>You have been hired as a junior web developer to enhance an existing HTML5 course page (the "HTML5 Practical Learning Page" shown above), and your client has asked you to make all of the following changes within this single HTML file using only HTML5where noted, without relying on JavaScript unless specifically required: add a new testimonials section between the Media and Embedded Content sections containing at least two student reviews wrapped in article tags; insert a "Skip to content" link at the very top of the body that jumps directly to the main content for accessibility; in the Home section, mark up the word "HTML" so hovering over it reveals a tooltip explaining it stands for "</a:t>
            </a:r>
            <a:r>
              <a:rPr lang="en-IN" dirty="0" err="1">
                <a:latin typeface="Times New Roman" panose="02020603050405020304" pitchFamily="18" charset="0"/>
                <a:cs typeface="Times New Roman" panose="02020603050405020304" pitchFamily="18" charset="0"/>
              </a:rPr>
              <a:t>HyperText</a:t>
            </a:r>
            <a:r>
              <a:rPr lang="en-IN" dirty="0">
                <a:latin typeface="Times New Roman" panose="02020603050405020304" pitchFamily="18" charset="0"/>
                <a:cs typeface="Times New Roman" panose="02020603050405020304" pitchFamily="18" charset="0"/>
              </a:rPr>
              <a:t> Markup Language," and mark up the course start date in a machine-readable format suitable for calendar </a:t>
            </a:r>
            <a:r>
              <a:rPr lang="en-IN" dirty="0" err="1">
                <a:latin typeface="Times New Roman" panose="02020603050405020304" pitchFamily="18" charset="0"/>
                <a:cs typeface="Times New Roman" panose="02020603050405020304" pitchFamily="18" charset="0"/>
              </a:rPr>
              <a:t>applications;target</a:t>
            </a:r>
            <a:r>
              <a:rPr lang="en-IN" dirty="0">
                <a:latin typeface="Times New Roman" panose="02020603050405020304" pitchFamily="18" charset="0"/>
                <a:cs typeface="Times New Roman" panose="02020603050405020304" pitchFamily="18" charset="0"/>
              </a:rPr>
              <a:t> selector to visually highlight whichever section a user navigates to via the nav bar; replace the single logo image with a picture element that serves a smaller image to mobile users while retaining the original for desktop; add a second audio source so the file plays correctly in browsers that don't support MP3; add attributes to the video element so it loops automatically and preloads only its metadata rather than the entire file to save bandwidth; insert a new Saturday row into the schedule table reading "Project Work, 4 Hours, Sarah" and correctly update the total hours shown in the table footer; add scope attributes to all table headers so screen readers can correctly associate them with their rows and columns; within the registration form, regroup the full name, email, and password fields into their own </a:t>
            </a:r>
            <a:r>
              <a:rPr lang="en-IN" dirty="0" err="1">
                <a:latin typeface="Times New Roman" panose="02020603050405020304" pitchFamily="18" charset="0"/>
                <a:cs typeface="Times New Roman" panose="02020603050405020304" pitchFamily="18" charset="0"/>
              </a:rPr>
              <a:t>fieldset</a:t>
            </a:r>
            <a:r>
              <a:rPr lang="en-IN" dirty="0">
                <a:latin typeface="Times New Roman" panose="02020603050405020304" pitchFamily="18" charset="0"/>
                <a:cs typeface="Times New Roman" panose="02020603050405020304" pitchFamily="18" charset="0"/>
              </a:rPr>
              <a:t> </a:t>
            </a:r>
            <a:r>
              <a:rPr lang="en-IN" dirty="0" err="1">
                <a:latin typeface="Times New Roman" panose="02020603050405020304" pitchFamily="18" charset="0"/>
                <a:cs typeface="Times New Roman" panose="02020603050405020304" pitchFamily="18" charset="0"/>
              </a:rPr>
              <a:t>labeled</a:t>
            </a:r>
            <a:r>
              <a:rPr lang="en-IN" dirty="0">
                <a:latin typeface="Times New Roman" panose="02020603050405020304" pitchFamily="18" charset="0"/>
                <a:cs typeface="Times New Roman" panose="02020603050405020304" pitchFamily="18" charset="0"/>
              </a:rPr>
              <a:t> "Account Details" separate from the rest of the inputs, strengthen the password field using a pattern attribute that requires at least one number and one special character, organize the course dropdown into </a:t>
            </a:r>
            <a:r>
              <a:rPr lang="en-IN" dirty="0" err="1">
                <a:latin typeface="Times New Roman" panose="02020603050405020304" pitchFamily="18" charset="0"/>
                <a:cs typeface="Times New Roman" panose="02020603050405020304" pitchFamily="18" charset="0"/>
              </a:rPr>
              <a:t>optgroups</a:t>
            </a:r>
            <a:r>
              <a:rPr lang="en-IN" dirty="0">
                <a:latin typeface="Times New Roman" panose="02020603050405020304" pitchFamily="18" charset="0"/>
                <a:cs typeface="Times New Roman" panose="02020603050405020304" pitchFamily="18" charset="0"/>
              </a:rPr>
              <a:t> </a:t>
            </a:r>
            <a:r>
              <a:rPr lang="en-IN" dirty="0" err="1">
                <a:latin typeface="Times New Roman" panose="02020603050405020304" pitchFamily="18" charset="0"/>
                <a:cs typeface="Times New Roman" panose="02020603050405020304" pitchFamily="18" charset="0"/>
              </a:rPr>
              <a:t>labeled</a:t>
            </a:r>
            <a:r>
              <a:rPr lang="en-IN" dirty="0">
                <a:latin typeface="Times New Roman" panose="02020603050405020304" pitchFamily="18" charset="0"/>
                <a:cs typeface="Times New Roman" panose="02020603050405020304" pitchFamily="18" charset="0"/>
              </a:rPr>
              <a:t> "Frontend" and "Backend," and add a </a:t>
            </a:r>
            <a:r>
              <a:rPr lang="en-IN" dirty="0" err="1">
                <a:latin typeface="Times New Roman" panose="02020603050405020304" pitchFamily="18" charset="0"/>
                <a:cs typeface="Times New Roman" panose="02020603050405020304" pitchFamily="18" charset="0"/>
              </a:rPr>
              <a:t>datalist</a:t>
            </a:r>
            <a:r>
              <a:rPr lang="en-IN" dirty="0">
                <a:latin typeface="Times New Roman" panose="02020603050405020304" pitchFamily="18" charset="0"/>
                <a:cs typeface="Times New Roman" panose="02020603050405020304" pitchFamily="18" charset="0"/>
              </a:rPr>
              <a:t> to the personal website field suggesting common domain endings such as .com, .dev, and .io; modify the FAQ details elements so that opening one automatically closes any other that's open, using only a native HTML5 attribute rather than JavaScript; and finally, add code comments explaining why the skills checkboxes cannot be forced to require at least one selection using HTML alone and what would be needed to enforce that rule, as well as two realistic ways to fix the form's broken submission endpoint, which currently results in a 404 error in production — your deliverable is the fully updated HTML file with every change implemented directly into the existing structure, or clearly commented where a change is intentionally left as a placeholder for backend or JavaScript work.</a:t>
            </a:r>
          </a:p>
        </p:txBody>
      </p:sp>
      <p:sp>
        <p:nvSpPr>
          <p:cNvPr id="5" name="TextBox 4">
            <a:extLst>
              <a:ext uri="{FF2B5EF4-FFF2-40B4-BE49-F238E27FC236}">
                <a16:creationId xmlns:a16="http://schemas.microsoft.com/office/drawing/2014/main" id="{6338EB36-7294-8C81-C17F-24D609A862A3}"/>
              </a:ext>
            </a:extLst>
          </p:cNvPr>
          <p:cNvSpPr txBox="1"/>
          <p:nvPr/>
        </p:nvSpPr>
        <p:spPr>
          <a:xfrm>
            <a:off x="78658" y="0"/>
            <a:ext cx="6017342" cy="954107"/>
          </a:xfrm>
          <a:prstGeom prst="rect">
            <a:avLst/>
          </a:prstGeom>
          <a:noFill/>
        </p:spPr>
        <p:txBody>
          <a:bodyPr wrap="square" rtlCol="0">
            <a:spAutoFit/>
          </a:bodyPr>
          <a:lstStyle/>
          <a:p>
            <a:pPr algn="ctr"/>
            <a:r>
              <a:rPr lang="en-US" sz="2800" b="1" dirty="0">
                <a:latin typeface="Times New Roman" panose="02020603050405020304" pitchFamily="18" charset="0"/>
                <a:cs typeface="Times New Roman" panose="02020603050405020304" pitchFamily="18" charset="0"/>
              </a:rPr>
              <a:t>Project Based Coding Question For Practice</a:t>
            </a:r>
            <a:endParaRPr lang="en-IN" sz="28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16912369"/>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F376EF-6EA1-C50C-5746-260D0405B862}"/>
              </a:ext>
            </a:extLst>
          </p:cNvPr>
          <p:cNvSpPr>
            <a:spLocks noGrp="1"/>
          </p:cNvSpPr>
          <p:nvPr>
            <p:ph type="title"/>
          </p:nvPr>
        </p:nvSpPr>
        <p:spPr/>
        <p:txBody>
          <a:bodyPr/>
          <a:lstStyle/>
          <a:p>
            <a:r>
              <a:rPr lang="en-US" dirty="0"/>
              <a:t>CODE</a:t>
            </a:r>
            <a:endParaRPr lang="en-IN" dirty="0"/>
          </a:p>
        </p:txBody>
      </p:sp>
      <p:sp>
        <p:nvSpPr>
          <p:cNvPr id="3" name="Text Placeholder 2">
            <a:extLst>
              <a:ext uri="{FF2B5EF4-FFF2-40B4-BE49-F238E27FC236}">
                <a16:creationId xmlns:a16="http://schemas.microsoft.com/office/drawing/2014/main" id="{1FFB7A93-CEFD-8FCE-0151-247639374E1E}"/>
              </a:ext>
            </a:extLst>
          </p:cNvPr>
          <p:cNvSpPr>
            <a:spLocks noGrp="1"/>
          </p:cNvSpPr>
          <p:nvPr>
            <p:ph type="body" idx="1"/>
          </p:nvPr>
        </p:nvSpPr>
        <p:spPr>
          <a:xfrm>
            <a:off x="368711" y="929148"/>
            <a:ext cx="3682179" cy="5638800"/>
          </a:xfrm>
        </p:spPr>
        <p:txBody>
          <a:bodyPr/>
          <a:lstStyle/>
          <a:p>
            <a:pPr marL="88900" indent="0">
              <a:buNone/>
            </a:pPr>
            <a:r>
              <a:rPr lang="en-US" sz="1000" dirty="0"/>
              <a:t>&lt;!DOCTYPE html&gt;</a:t>
            </a:r>
            <a:endParaRPr lang="en-IN" sz="1000" dirty="0"/>
          </a:p>
          <a:p>
            <a:pPr marL="88900" indent="0">
              <a:buNone/>
            </a:pPr>
            <a:r>
              <a:rPr lang="en-US" sz="1000" dirty="0"/>
              <a:t>&lt;html lang="</a:t>
            </a:r>
            <a:r>
              <a:rPr lang="en-US" sz="1000" dirty="0" err="1"/>
              <a:t>en</a:t>
            </a:r>
            <a:r>
              <a:rPr lang="en-US" sz="1000" dirty="0"/>
              <a:t>"&gt;</a:t>
            </a:r>
            <a:endParaRPr lang="en-IN" sz="1000" dirty="0"/>
          </a:p>
          <a:p>
            <a:pPr marL="88900" indent="0">
              <a:buNone/>
            </a:pPr>
            <a:r>
              <a:rPr lang="en-US" sz="1000" dirty="0"/>
              <a:t>&lt;head&gt;</a:t>
            </a:r>
            <a:endParaRPr lang="en-IN" sz="1000" dirty="0"/>
          </a:p>
          <a:p>
            <a:pPr marL="88900" indent="0">
              <a:buNone/>
            </a:pPr>
            <a:r>
              <a:rPr lang="en-US" sz="1000" dirty="0"/>
              <a:t>    &lt;!-- =========================</a:t>
            </a:r>
            <a:endParaRPr lang="en-IN" sz="1000" dirty="0"/>
          </a:p>
          <a:p>
            <a:pPr marL="88900" indent="0">
              <a:buNone/>
            </a:pPr>
            <a:r>
              <a:rPr lang="en-US" sz="1000" dirty="0"/>
              <a:t>         META TAGS</a:t>
            </a:r>
            <a:endParaRPr lang="en-IN" sz="1000" dirty="0"/>
          </a:p>
          <a:p>
            <a:pPr marL="88900" indent="0">
              <a:buNone/>
            </a:pPr>
            <a:r>
              <a:rPr lang="en-US" sz="1000" dirty="0"/>
              <a:t>         ========================= --&gt;</a:t>
            </a:r>
            <a:endParaRPr lang="en-IN" sz="1000" dirty="0"/>
          </a:p>
          <a:p>
            <a:pPr marL="88900" indent="0">
              <a:buNone/>
            </a:pPr>
            <a:r>
              <a:rPr lang="en-US" sz="1000" dirty="0"/>
              <a:t>    &lt;!-- Character encoding --&gt;</a:t>
            </a:r>
            <a:endParaRPr lang="en-IN" sz="1000" dirty="0"/>
          </a:p>
          <a:p>
            <a:pPr marL="88900" indent="0">
              <a:buNone/>
            </a:pPr>
            <a:r>
              <a:rPr lang="en-US" sz="1000" dirty="0"/>
              <a:t>    &lt;meta charset="UTF-8"&gt;</a:t>
            </a:r>
            <a:endParaRPr lang="en-IN" sz="1000" dirty="0"/>
          </a:p>
          <a:p>
            <a:pPr marL="88900" indent="0">
              <a:buNone/>
            </a:pPr>
            <a:r>
              <a:rPr lang="en-US" sz="1000" dirty="0"/>
              <a:t>    &lt;!-- Responsive design --&gt;</a:t>
            </a:r>
            <a:endParaRPr lang="en-IN" sz="1000" dirty="0"/>
          </a:p>
          <a:p>
            <a:pPr marL="88900" indent="0">
              <a:buNone/>
            </a:pPr>
            <a:r>
              <a:rPr lang="en-US" sz="1000" dirty="0"/>
              <a:t>    &lt;meta name="viewport" content="width=device-width, initial-scale=1.0"&gt;</a:t>
            </a:r>
            <a:endParaRPr lang="en-IN" sz="1000" dirty="0"/>
          </a:p>
          <a:p>
            <a:pPr marL="88900" indent="0">
              <a:buNone/>
            </a:pPr>
            <a:r>
              <a:rPr lang="en-US" sz="1000" dirty="0"/>
              <a:t>    &lt;!-- Basic SEO description --&gt;</a:t>
            </a:r>
            <a:endParaRPr lang="en-IN" sz="1000" dirty="0"/>
          </a:p>
          <a:p>
            <a:pPr marL="88900" indent="0">
              <a:buNone/>
            </a:pPr>
            <a:r>
              <a:rPr lang="en-US" sz="1000" dirty="0"/>
              <a:t>    &lt;meta name="description" </a:t>
            </a:r>
            <a:endParaRPr lang="en-IN" sz="1000" dirty="0"/>
          </a:p>
          <a:p>
            <a:pPr marL="88900" indent="0">
              <a:buNone/>
            </a:pPr>
            <a:r>
              <a:rPr lang="en-US" sz="1000" dirty="0"/>
              <a:t>    &lt;!-- Keywords - less important for modern search engines, but useful for practice --&gt;</a:t>
            </a:r>
            <a:endParaRPr lang="en-IN" sz="1000" dirty="0"/>
          </a:p>
          <a:p>
            <a:pPr marL="88900" indent="0">
              <a:buNone/>
            </a:pPr>
            <a:r>
              <a:rPr lang="en-US" sz="1000" dirty="0"/>
              <a:t>    &lt;meta name="keywords"</a:t>
            </a:r>
            <a:endParaRPr lang="en-IN" sz="1000" dirty="0"/>
          </a:p>
          <a:p>
            <a:pPr marL="88900" indent="0">
              <a:buNone/>
            </a:pPr>
            <a:r>
              <a:rPr lang="en-US" sz="1000" dirty="0"/>
              <a:t>          content="HTML5, HTML tutorial, web development, forms, tables, semantic HTML"&gt;</a:t>
            </a:r>
            <a:endParaRPr lang="en-IN" sz="1000" dirty="0"/>
          </a:p>
          <a:p>
            <a:pPr marL="88900" indent="0">
              <a:buNone/>
            </a:pPr>
            <a:r>
              <a:rPr lang="en-US" sz="1000" dirty="0"/>
              <a:t> </a:t>
            </a:r>
            <a:endParaRPr lang="en-IN" sz="1000" dirty="0"/>
          </a:p>
          <a:p>
            <a:pPr marL="88900" indent="0">
              <a:buNone/>
            </a:pPr>
            <a:r>
              <a:rPr lang="en-US" sz="1000" dirty="0"/>
              <a:t>    &lt;!-- Author --&gt;</a:t>
            </a:r>
            <a:endParaRPr lang="en-IN" sz="1000" dirty="0"/>
          </a:p>
          <a:p>
            <a:pPr marL="88900" indent="0">
              <a:buNone/>
            </a:pPr>
            <a:r>
              <a:rPr lang="en-US" sz="1000" dirty="0"/>
              <a:t>    &lt;meta name="author" content="Your Name"&gt;</a:t>
            </a:r>
            <a:endParaRPr lang="en-IN" sz="1000" dirty="0"/>
          </a:p>
          <a:p>
            <a:pPr marL="88900" indent="0">
              <a:buNone/>
            </a:pPr>
            <a:r>
              <a:rPr lang="en-US" sz="1000" dirty="0"/>
              <a:t> </a:t>
            </a:r>
            <a:endParaRPr lang="en-IN" sz="1000" dirty="0"/>
          </a:p>
          <a:p>
            <a:pPr marL="88900" indent="0">
              <a:buNone/>
            </a:pPr>
            <a:r>
              <a:rPr lang="en-US" sz="1000" dirty="0"/>
              <a:t>    &lt;!-- Search engine instruction --&gt;</a:t>
            </a:r>
            <a:endParaRPr lang="en-IN" sz="1000" dirty="0"/>
          </a:p>
          <a:p>
            <a:pPr marL="88900" indent="0">
              <a:buNone/>
            </a:pPr>
            <a:r>
              <a:rPr lang="en-US" sz="1000" dirty="0"/>
              <a:t>    &lt;meta name="robots" content="index, follow"&gt;</a:t>
            </a:r>
            <a:endParaRPr lang="en-IN" sz="1000" dirty="0"/>
          </a:p>
          <a:p>
            <a:pPr marL="88900" indent="0">
              <a:buNone/>
            </a:pPr>
            <a:endParaRPr lang="en-IN" sz="1000" dirty="0"/>
          </a:p>
        </p:txBody>
      </p:sp>
      <p:sp>
        <p:nvSpPr>
          <p:cNvPr id="4" name="TextBox 3">
            <a:extLst>
              <a:ext uri="{FF2B5EF4-FFF2-40B4-BE49-F238E27FC236}">
                <a16:creationId xmlns:a16="http://schemas.microsoft.com/office/drawing/2014/main" id="{F84AC962-2719-DA3B-6938-D31EB99C3202}"/>
              </a:ext>
            </a:extLst>
          </p:cNvPr>
          <p:cNvSpPr txBox="1"/>
          <p:nvPr/>
        </p:nvSpPr>
        <p:spPr>
          <a:xfrm>
            <a:off x="4572000" y="929148"/>
            <a:ext cx="4306529" cy="4555093"/>
          </a:xfrm>
          <a:prstGeom prst="rect">
            <a:avLst/>
          </a:prstGeom>
          <a:noFill/>
        </p:spPr>
        <p:txBody>
          <a:bodyPr wrap="square" rtlCol="0">
            <a:spAutoFit/>
          </a:bodyPr>
          <a:lstStyle/>
          <a:p>
            <a:r>
              <a:rPr lang="en-US" sz="1000" dirty="0">
                <a:latin typeface="Times New Roman" panose="02020603050405020304" pitchFamily="18" charset="0"/>
                <a:cs typeface="Times New Roman" panose="02020603050405020304" pitchFamily="18" charset="0"/>
              </a:rPr>
              <a:t> &lt;!-- Page title --&gt;</a:t>
            </a:r>
            <a:endParaRPr lang="en-IN" sz="1000" dirty="0">
              <a:latin typeface="Times New Roman" panose="02020603050405020304" pitchFamily="18" charset="0"/>
              <a:cs typeface="Times New Roman" panose="02020603050405020304" pitchFamily="18" charset="0"/>
            </a:endParaRPr>
          </a:p>
          <a:p>
            <a:r>
              <a:rPr lang="en-US" sz="1000" dirty="0">
                <a:latin typeface="Times New Roman" panose="02020603050405020304" pitchFamily="18" charset="0"/>
                <a:cs typeface="Times New Roman" panose="02020603050405020304" pitchFamily="18" charset="0"/>
              </a:rPr>
              <a:t>    &lt;title&gt;HTML5 Practical Learning Page&lt;/title&gt;</a:t>
            </a:r>
            <a:endParaRPr lang="en-IN" sz="1000" dirty="0">
              <a:latin typeface="Times New Roman" panose="02020603050405020304" pitchFamily="18" charset="0"/>
              <a:cs typeface="Times New Roman" panose="02020603050405020304" pitchFamily="18" charset="0"/>
            </a:endParaRPr>
          </a:p>
          <a:p>
            <a:r>
              <a:rPr lang="en-US" sz="1000" dirty="0">
                <a:latin typeface="Times New Roman" panose="02020603050405020304" pitchFamily="18" charset="0"/>
                <a:cs typeface="Times New Roman" panose="02020603050405020304" pitchFamily="18" charset="0"/>
              </a:rPr>
              <a:t> </a:t>
            </a:r>
            <a:endParaRPr lang="en-IN" sz="1000" dirty="0">
              <a:latin typeface="Times New Roman" panose="02020603050405020304" pitchFamily="18" charset="0"/>
              <a:cs typeface="Times New Roman" panose="02020603050405020304" pitchFamily="18" charset="0"/>
            </a:endParaRPr>
          </a:p>
          <a:p>
            <a:r>
              <a:rPr lang="en-US" sz="1000" dirty="0">
                <a:latin typeface="Times New Roman" panose="02020603050405020304" pitchFamily="18" charset="0"/>
                <a:cs typeface="Times New Roman" panose="02020603050405020304" pitchFamily="18" charset="0"/>
              </a:rPr>
              <a:t>    &lt;!-- Favicon --&gt;</a:t>
            </a:r>
            <a:endParaRPr lang="en-IN" sz="1000" dirty="0">
              <a:latin typeface="Times New Roman" panose="02020603050405020304" pitchFamily="18" charset="0"/>
              <a:cs typeface="Times New Roman" panose="02020603050405020304" pitchFamily="18" charset="0"/>
            </a:endParaRPr>
          </a:p>
          <a:p>
            <a:r>
              <a:rPr lang="en-US" sz="1000" dirty="0">
                <a:latin typeface="Times New Roman" panose="02020603050405020304" pitchFamily="18" charset="0"/>
                <a:cs typeface="Times New Roman" panose="02020603050405020304" pitchFamily="18" charset="0"/>
              </a:rPr>
              <a:t>    &lt;link </a:t>
            </a:r>
            <a:r>
              <a:rPr lang="en-US" sz="1000" dirty="0" err="1">
                <a:latin typeface="Times New Roman" panose="02020603050405020304" pitchFamily="18" charset="0"/>
                <a:cs typeface="Times New Roman" panose="02020603050405020304" pitchFamily="18" charset="0"/>
              </a:rPr>
              <a:t>rel</a:t>
            </a:r>
            <a:r>
              <a:rPr lang="en-US" sz="1000" dirty="0">
                <a:latin typeface="Times New Roman" panose="02020603050405020304" pitchFamily="18" charset="0"/>
                <a:cs typeface="Times New Roman" panose="02020603050405020304" pitchFamily="18" charset="0"/>
              </a:rPr>
              <a:t>="icon" </a:t>
            </a:r>
            <a:r>
              <a:rPr lang="en-US" sz="1000" dirty="0" err="1">
                <a:latin typeface="Times New Roman" panose="02020603050405020304" pitchFamily="18" charset="0"/>
                <a:cs typeface="Times New Roman" panose="02020603050405020304" pitchFamily="18" charset="0"/>
              </a:rPr>
              <a:t>href</a:t>
            </a:r>
            <a:r>
              <a:rPr lang="en-US" sz="1000" dirty="0">
                <a:latin typeface="Times New Roman" panose="02020603050405020304" pitchFamily="18" charset="0"/>
                <a:cs typeface="Times New Roman" panose="02020603050405020304" pitchFamily="18" charset="0"/>
              </a:rPr>
              <a:t>="favicon.ico" type="image/x-icon"&gt;</a:t>
            </a:r>
            <a:endParaRPr lang="en-IN" sz="1000" dirty="0">
              <a:latin typeface="Times New Roman" panose="02020603050405020304" pitchFamily="18" charset="0"/>
              <a:cs typeface="Times New Roman" panose="02020603050405020304" pitchFamily="18" charset="0"/>
            </a:endParaRPr>
          </a:p>
          <a:p>
            <a:r>
              <a:rPr lang="en-US" sz="1000" dirty="0">
                <a:latin typeface="Times New Roman" panose="02020603050405020304" pitchFamily="18" charset="0"/>
                <a:cs typeface="Times New Roman" panose="02020603050405020304" pitchFamily="18" charset="0"/>
              </a:rPr>
              <a:t>&lt;/head&gt;</a:t>
            </a:r>
            <a:endParaRPr lang="en-IN" sz="1000" dirty="0">
              <a:latin typeface="Times New Roman" panose="02020603050405020304" pitchFamily="18" charset="0"/>
              <a:cs typeface="Times New Roman" panose="02020603050405020304" pitchFamily="18" charset="0"/>
            </a:endParaRPr>
          </a:p>
          <a:p>
            <a:r>
              <a:rPr lang="en-US" sz="1000" dirty="0">
                <a:latin typeface="Times New Roman" panose="02020603050405020304" pitchFamily="18" charset="0"/>
                <a:cs typeface="Times New Roman" panose="02020603050405020304" pitchFamily="18" charset="0"/>
              </a:rPr>
              <a:t> </a:t>
            </a:r>
            <a:endParaRPr lang="en-IN" sz="1000" dirty="0">
              <a:latin typeface="Times New Roman" panose="02020603050405020304" pitchFamily="18" charset="0"/>
              <a:cs typeface="Times New Roman" panose="02020603050405020304" pitchFamily="18" charset="0"/>
            </a:endParaRPr>
          </a:p>
          <a:p>
            <a:r>
              <a:rPr lang="en-US" sz="1000" dirty="0">
                <a:latin typeface="Times New Roman" panose="02020603050405020304" pitchFamily="18" charset="0"/>
                <a:cs typeface="Times New Roman" panose="02020603050405020304" pitchFamily="18" charset="0"/>
              </a:rPr>
              <a:t> </a:t>
            </a:r>
            <a:endParaRPr lang="en-IN" sz="1000" dirty="0">
              <a:latin typeface="Times New Roman" panose="02020603050405020304" pitchFamily="18" charset="0"/>
              <a:cs typeface="Times New Roman" panose="02020603050405020304" pitchFamily="18" charset="0"/>
            </a:endParaRPr>
          </a:p>
          <a:p>
            <a:r>
              <a:rPr lang="en-US" sz="1000" dirty="0">
                <a:latin typeface="Times New Roman" panose="02020603050405020304" pitchFamily="18" charset="0"/>
                <a:cs typeface="Times New Roman" panose="02020603050405020304" pitchFamily="18" charset="0"/>
              </a:rPr>
              <a:t>&lt;body&gt;</a:t>
            </a:r>
            <a:endParaRPr lang="en-IN" sz="1000" dirty="0">
              <a:latin typeface="Times New Roman" panose="02020603050405020304" pitchFamily="18" charset="0"/>
              <a:cs typeface="Times New Roman" panose="02020603050405020304" pitchFamily="18" charset="0"/>
            </a:endParaRPr>
          </a:p>
          <a:p>
            <a:r>
              <a:rPr lang="en-US" sz="1000" dirty="0">
                <a:latin typeface="Times New Roman" panose="02020603050405020304" pitchFamily="18" charset="0"/>
                <a:cs typeface="Times New Roman" panose="02020603050405020304" pitchFamily="18" charset="0"/>
              </a:rPr>
              <a:t> </a:t>
            </a:r>
            <a:endParaRPr lang="en-IN" sz="1000" dirty="0">
              <a:latin typeface="Times New Roman" panose="02020603050405020304" pitchFamily="18" charset="0"/>
              <a:cs typeface="Times New Roman" panose="02020603050405020304" pitchFamily="18" charset="0"/>
            </a:endParaRPr>
          </a:p>
          <a:p>
            <a:r>
              <a:rPr lang="en-US" sz="1000" dirty="0">
                <a:latin typeface="Times New Roman" panose="02020603050405020304" pitchFamily="18" charset="0"/>
                <a:cs typeface="Times New Roman" panose="02020603050405020304" pitchFamily="18" charset="0"/>
              </a:rPr>
              <a:t>    &lt;!-- =========================</a:t>
            </a:r>
            <a:endParaRPr lang="en-IN" sz="1000" dirty="0">
              <a:latin typeface="Times New Roman" panose="02020603050405020304" pitchFamily="18" charset="0"/>
              <a:cs typeface="Times New Roman" panose="02020603050405020304" pitchFamily="18" charset="0"/>
            </a:endParaRPr>
          </a:p>
          <a:p>
            <a:r>
              <a:rPr lang="en-US" sz="1000" dirty="0">
                <a:latin typeface="Times New Roman" panose="02020603050405020304" pitchFamily="18" charset="0"/>
                <a:cs typeface="Times New Roman" panose="02020603050405020304" pitchFamily="18" charset="0"/>
              </a:rPr>
              <a:t>         HEADER</a:t>
            </a:r>
            <a:endParaRPr lang="en-IN" sz="1000" dirty="0">
              <a:latin typeface="Times New Roman" panose="02020603050405020304" pitchFamily="18" charset="0"/>
              <a:cs typeface="Times New Roman" panose="02020603050405020304" pitchFamily="18" charset="0"/>
            </a:endParaRPr>
          </a:p>
          <a:p>
            <a:r>
              <a:rPr lang="en-US" sz="1000" dirty="0">
                <a:latin typeface="Times New Roman" panose="02020603050405020304" pitchFamily="18" charset="0"/>
                <a:cs typeface="Times New Roman" panose="02020603050405020304" pitchFamily="18" charset="0"/>
              </a:rPr>
              <a:t>         Semantic HTML Element</a:t>
            </a:r>
            <a:endParaRPr lang="en-IN" sz="1000" dirty="0">
              <a:latin typeface="Times New Roman" panose="02020603050405020304" pitchFamily="18" charset="0"/>
              <a:cs typeface="Times New Roman" panose="02020603050405020304" pitchFamily="18" charset="0"/>
            </a:endParaRPr>
          </a:p>
          <a:p>
            <a:r>
              <a:rPr lang="en-US" sz="1000" dirty="0">
                <a:latin typeface="Times New Roman" panose="02020603050405020304" pitchFamily="18" charset="0"/>
                <a:cs typeface="Times New Roman" panose="02020603050405020304" pitchFamily="18" charset="0"/>
              </a:rPr>
              <a:t>         ========================= --&gt;</a:t>
            </a:r>
            <a:endParaRPr lang="en-IN" sz="1000" dirty="0">
              <a:latin typeface="Times New Roman" panose="02020603050405020304" pitchFamily="18" charset="0"/>
              <a:cs typeface="Times New Roman" panose="02020603050405020304" pitchFamily="18" charset="0"/>
            </a:endParaRPr>
          </a:p>
          <a:p>
            <a:r>
              <a:rPr lang="en-US" sz="1000" dirty="0">
                <a:latin typeface="Times New Roman" panose="02020603050405020304" pitchFamily="18" charset="0"/>
                <a:cs typeface="Times New Roman" panose="02020603050405020304" pitchFamily="18" charset="0"/>
              </a:rPr>
              <a:t> </a:t>
            </a:r>
            <a:endParaRPr lang="en-IN" sz="1000" dirty="0">
              <a:latin typeface="Times New Roman" panose="02020603050405020304" pitchFamily="18" charset="0"/>
              <a:cs typeface="Times New Roman" panose="02020603050405020304" pitchFamily="18" charset="0"/>
            </a:endParaRPr>
          </a:p>
          <a:p>
            <a:r>
              <a:rPr lang="en-US" sz="1000" dirty="0">
                <a:latin typeface="Times New Roman" panose="02020603050405020304" pitchFamily="18" charset="0"/>
                <a:cs typeface="Times New Roman" panose="02020603050405020304" pitchFamily="18" charset="0"/>
              </a:rPr>
              <a:t>    &lt;header&gt;</a:t>
            </a:r>
            <a:endParaRPr lang="en-IN" sz="1000" dirty="0">
              <a:latin typeface="Times New Roman" panose="02020603050405020304" pitchFamily="18" charset="0"/>
              <a:cs typeface="Times New Roman" panose="02020603050405020304" pitchFamily="18" charset="0"/>
            </a:endParaRPr>
          </a:p>
          <a:p>
            <a:r>
              <a:rPr lang="en-US" sz="1000" dirty="0">
                <a:latin typeface="Times New Roman" panose="02020603050405020304" pitchFamily="18" charset="0"/>
                <a:cs typeface="Times New Roman" panose="02020603050405020304" pitchFamily="18" charset="0"/>
              </a:rPr>
              <a:t> </a:t>
            </a:r>
            <a:endParaRPr lang="en-IN" sz="1000" dirty="0">
              <a:latin typeface="Times New Roman" panose="02020603050405020304" pitchFamily="18" charset="0"/>
              <a:cs typeface="Times New Roman" panose="02020603050405020304" pitchFamily="18" charset="0"/>
            </a:endParaRPr>
          </a:p>
          <a:p>
            <a:r>
              <a:rPr lang="en-US" sz="1000" dirty="0">
                <a:latin typeface="Times New Roman" panose="02020603050405020304" pitchFamily="18" charset="0"/>
                <a:cs typeface="Times New Roman" panose="02020603050405020304" pitchFamily="18" charset="0"/>
              </a:rPr>
              <a:t>        &lt;h1&gt;HTML5 Web Development Course&lt;/h1&gt;</a:t>
            </a:r>
            <a:endParaRPr lang="en-IN" sz="1000" dirty="0">
              <a:latin typeface="Times New Roman" panose="02020603050405020304" pitchFamily="18" charset="0"/>
              <a:cs typeface="Times New Roman" panose="02020603050405020304" pitchFamily="18" charset="0"/>
            </a:endParaRPr>
          </a:p>
          <a:p>
            <a:r>
              <a:rPr lang="en-US" sz="1000" dirty="0">
                <a:latin typeface="Times New Roman" panose="02020603050405020304" pitchFamily="18" charset="0"/>
                <a:cs typeface="Times New Roman" panose="02020603050405020304" pitchFamily="18" charset="0"/>
              </a:rPr>
              <a:t> </a:t>
            </a:r>
            <a:endParaRPr lang="en-IN" sz="1000" dirty="0">
              <a:latin typeface="Times New Roman" panose="02020603050405020304" pitchFamily="18" charset="0"/>
              <a:cs typeface="Times New Roman" panose="02020603050405020304" pitchFamily="18" charset="0"/>
            </a:endParaRPr>
          </a:p>
          <a:p>
            <a:r>
              <a:rPr lang="en-US" sz="1000" dirty="0">
                <a:latin typeface="Times New Roman" panose="02020603050405020304" pitchFamily="18" charset="0"/>
                <a:cs typeface="Times New Roman" panose="02020603050405020304" pitchFamily="18" charset="0"/>
              </a:rPr>
              <a:t>        &lt;p&gt;</a:t>
            </a:r>
            <a:endParaRPr lang="en-IN" sz="1000" dirty="0">
              <a:latin typeface="Times New Roman" panose="02020603050405020304" pitchFamily="18" charset="0"/>
              <a:cs typeface="Times New Roman" panose="02020603050405020304" pitchFamily="18" charset="0"/>
            </a:endParaRPr>
          </a:p>
          <a:p>
            <a:r>
              <a:rPr lang="en-US" sz="1000" dirty="0">
                <a:latin typeface="Times New Roman" panose="02020603050405020304" pitchFamily="18" charset="0"/>
                <a:cs typeface="Times New Roman" panose="02020603050405020304" pitchFamily="18" charset="0"/>
              </a:rPr>
              <a:t>            Welcome to my &lt;strong&gt;HTML5 practice website&lt;/strong&gt;.</a:t>
            </a:r>
            <a:endParaRPr lang="en-IN" sz="1000" dirty="0">
              <a:latin typeface="Times New Roman" panose="02020603050405020304" pitchFamily="18" charset="0"/>
              <a:cs typeface="Times New Roman" panose="02020603050405020304" pitchFamily="18" charset="0"/>
            </a:endParaRPr>
          </a:p>
          <a:p>
            <a:r>
              <a:rPr lang="en-US" sz="1000" dirty="0">
                <a:latin typeface="Times New Roman" panose="02020603050405020304" pitchFamily="18" charset="0"/>
                <a:cs typeface="Times New Roman" panose="02020603050405020304" pitchFamily="18" charset="0"/>
              </a:rPr>
              <a:t>            This page demonstrates important HTML concepts.</a:t>
            </a:r>
            <a:endParaRPr lang="en-IN" sz="1000" dirty="0">
              <a:latin typeface="Times New Roman" panose="02020603050405020304" pitchFamily="18" charset="0"/>
              <a:cs typeface="Times New Roman" panose="02020603050405020304" pitchFamily="18" charset="0"/>
            </a:endParaRPr>
          </a:p>
          <a:p>
            <a:r>
              <a:rPr lang="en-US" sz="1000" dirty="0">
                <a:latin typeface="Times New Roman" panose="02020603050405020304" pitchFamily="18" charset="0"/>
                <a:cs typeface="Times New Roman" panose="02020603050405020304" pitchFamily="18" charset="0"/>
              </a:rPr>
              <a:t>        &lt;/p&gt;</a:t>
            </a:r>
            <a:endParaRPr lang="en-IN" sz="1000" dirty="0">
              <a:latin typeface="Times New Roman" panose="02020603050405020304" pitchFamily="18" charset="0"/>
              <a:cs typeface="Times New Roman" panose="02020603050405020304" pitchFamily="18" charset="0"/>
            </a:endParaRPr>
          </a:p>
          <a:p>
            <a:r>
              <a:rPr lang="en-US" sz="1000" dirty="0">
                <a:latin typeface="Times New Roman" panose="02020603050405020304" pitchFamily="18" charset="0"/>
                <a:cs typeface="Times New Roman" panose="02020603050405020304" pitchFamily="18" charset="0"/>
              </a:rPr>
              <a:t> </a:t>
            </a:r>
            <a:endParaRPr lang="en-IN" sz="1000" dirty="0">
              <a:latin typeface="Times New Roman" panose="02020603050405020304" pitchFamily="18" charset="0"/>
              <a:cs typeface="Times New Roman" panose="02020603050405020304" pitchFamily="18" charset="0"/>
            </a:endParaRPr>
          </a:p>
          <a:p>
            <a:r>
              <a:rPr lang="en-US" sz="1000" dirty="0">
                <a:latin typeface="Times New Roman" panose="02020603050405020304" pitchFamily="18" charset="0"/>
                <a:cs typeface="Times New Roman" panose="02020603050405020304" pitchFamily="18" charset="0"/>
              </a:rPr>
              <a:t>        &lt;!-- =========================</a:t>
            </a:r>
            <a:endParaRPr lang="en-IN" sz="1000" dirty="0">
              <a:latin typeface="Times New Roman" panose="02020603050405020304" pitchFamily="18" charset="0"/>
              <a:cs typeface="Times New Roman" panose="02020603050405020304" pitchFamily="18" charset="0"/>
            </a:endParaRPr>
          </a:p>
          <a:p>
            <a:r>
              <a:rPr lang="en-US" sz="1000" dirty="0">
                <a:latin typeface="Times New Roman" panose="02020603050405020304" pitchFamily="18" charset="0"/>
                <a:cs typeface="Times New Roman" panose="02020603050405020304" pitchFamily="18" charset="0"/>
              </a:rPr>
              <a:t>             NAVIGATION</a:t>
            </a:r>
            <a:endParaRPr lang="en-IN" sz="1000" dirty="0">
              <a:latin typeface="Times New Roman" panose="02020603050405020304" pitchFamily="18" charset="0"/>
              <a:cs typeface="Times New Roman" panose="02020603050405020304" pitchFamily="18" charset="0"/>
            </a:endParaRPr>
          </a:p>
          <a:p>
            <a:r>
              <a:rPr lang="en-US" sz="1000" dirty="0">
                <a:latin typeface="Times New Roman" panose="02020603050405020304" pitchFamily="18" charset="0"/>
                <a:cs typeface="Times New Roman" panose="02020603050405020304" pitchFamily="18" charset="0"/>
              </a:rPr>
              <a:t>             ========================= --&gt;</a:t>
            </a:r>
            <a:endParaRPr lang="en-IN" sz="1000" dirty="0">
              <a:latin typeface="Times New Roman" panose="02020603050405020304" pitchFamily="18" charset="0"/>
              <a:cs typeface="Times New Roman" panose="02020603050405020304" pitchFamily="18" charset="0"/>
            </a:endParaRPr>
          </a:p>
          <a:p>
            <a:r>
              <a:rPr lang="en-US" sz="1000" dirty="0">
                <a:latin typeface="Times New Roman" panose="02020603050405020304" pitchFamily="18" charset="0"/>
                <a:cs typeface="Times New Roman" panose="02020603050405020304" pitchFamily="18" charset="0"/>
              </a:rPr>
              <a:t> </a:t>
            </a:r>
            <a:endParaRPr lang="en-IN" sz="1000" dirty="0">
              <a:latin typeface="Times New Roman" panose="02020603050405020304" pitchFamily="18" charset="0"/>
              <a:cs typeface="Times New Roman" panose="02020603050405020304" pitchFamily="18" charset="0"/>
            </a:endParaRPr>
          </a:p>
          <a:p>
            <a:r>
              <a:rPr lang="en-US" sz="1000" dirty="0">
                <a:latin typeface="Times New Roman" panose="02020603050405020304" pitchFamily="18" charset="0"/>
                <a:cs typeface="Times New Roman" panose="02020603050405020304" pitchFamily="18" charset="0"/>
              </a:rPr>
              <a:t>        &lt;nav&gt;</a:t>
            </a:r>
            <a:endParaRPr lang="en-IN" sz="1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4691321"/>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79D8876-FB9D-ED8E-2D7D-2B81E198468B}"/>
              </a:ext>
            </a:extLst>
          </p:cNvPr>
          <p:cNvSpPr>
            <a:spLocks noGrp="1"/>
          </p:cNvSpPr>
          <p:nvPr>
            <p:ph type="body" idx="1"/>
          </p:nvPr>
        </p:nvSpPr>
        <p:spPr>
          <a:xfrm>
            <a:off x="457200" y="1371600"/>
            <a:ext cx="3377381" cy="4525963"/>
          </a:xfrm>
        </p:spPr>
        <p:txBody>
          <a:bodyPr/>
          <a:lstStyle/>
          <a:p>
            <a:pPr marL="88900" indent="0">
              <a:buNone/>
            </a:pPr>
            <a:r>
              <a:rPr lang="en-US" sz="1000" dirty="0"/>
              <a:t>&lt;a </a:t>
            </a:r>
            <a:r>
              <a:rPr lang="en-US" sz="1000" dirty="0" err="1"/>
              <a:t>href</a:t>
            </a:r>
            <a:r>
              <a:rPr lang="en-US" sz="1000" dirty="0"/>
              <a:t>="#home"&gt;Home&lt;/a&gt; |</a:t>
            </a:r>
            <a:endParaRPr lang="en-IN" sz="1000" dirty="0"/>
          </a:p>
          <a:p>
            <a:pPr marL="88900" indent="0">
              <a:buNone/>
            </a:pPr>
            <a:r>
              <a:rPr lang="en-US" sz="1000" dirty="0"/>
              <a:t>            &lt;a </a:t>
            </a:r>
            <a:r>
              <a:rPr lang="en-US" sz="1000" dirty="0" err="1"/>
              <a:t>href</a:t>
            </a:r>
            <a:r>
              <a:rPr lang="en-US" sz="1000" dirty="0"/>
              <a:t>="#about"&gt;About&lt;/a&gt; |</a:t>
            </a:r>
            <a:endParaRPr lang="en-IN" sz="1000" dirty="0"/>
          </a:p>
          <a:p>
            <a:pPr marL="88900" indent="0">
              <a:buNone/>
            </a:pPr>
            <a:r>
              <a:rPr lang="en-US" sz="1000" dirty="0"/>
              <a:t>            &lt;a </a:t>
            </a:r>
            <a:r>
              <a:rPr lang="en-US" sz="1000" dirty="0" err="1"/>
              <a:t>href</a:t>
            </a:r>
            <a:r>
              <a:rPr lang="en-US" sz="1000" dirty="0"/>
              <a:t>="#topics"&gt;Topics&lt;/a&gt; |</a:t>
            </a:r>
            <a:endParaRPr lang="en-IN" sz="1000" dirty="0"/>
          </a:p>
          <a:p>
            <a:pPr marL="88900" indent="0">
              <a:buNone/>
            </a:pPr>
            <a:r>
              <a:rPr lang="en-US" sz="1000" dirty="0"/>
              <a:t>            &lt;a </a:t>
            </a:r>
            <a:r>
              <a:rPr lang="en-US" sz="1000" dirty="0" err="1"/>
              <a:t>href</a:t>
            </a:r>
            <a:r>
              <a:rPr lang="en-US" sz="1000" dirty="0"/>
              <a:t>="#schedule"&gt;Schedule&lt;/a&gt; |</a:t>
            </a:r>
            <a:endParaRPr lang="en-IN" sz="1000" dirty="0"/>
          </a:p>
          <a:p>
            <a:pPr marL="88900" indent="0">
              <a:buNone/>
            </a:pPr>
            <a:r>
              <a:rPr lang="en-US" sz="1000" dirty="0"/>
              <a:t>            &lt;a </a:t>
            </a:r>
            <a:r>
              <a:rPr lang="en-US" sz="1000" dirty="0" err="1"/>
              <a:t>href</a:t>
            </a:r>
            <a:r>
              <a:rPr lang="en-US" sz="1000" dirty="0"/>
              <a:t>="#media"&gt;Media&lt;/a&gt; |</a:t>
            </a:r>
            <a:endParaRPr lang="en-IN" sz="1000" dirty="0"/>
          </a:p>
          <a:p>
            <a:pPr marL="88900" indent="0">
              <a:buNone/>
            </a:pPr>
            <a:r>
              <a:rPr lang="en-US" sz="1000" dirty="0"/>
              <a:t>            &lt;a </a:t>
            </a:r>
            <a:r>
              <a:rPr lang="en-US" sz="1000" dirty="0" err="1"/>
              <a:t>href</a:t>
            </a:r>
            <a:r>
              <a:rPr lang="en-US" sz="1000" dirty="0"/>
              <a:t>="#contact"&gt;Contact&lt;/a&gt;</a:t>
            </a:r>
            <a:endParaRPr lang="en-IN" sz="1000" dirty="0"/>
          </a:p>
          <a:p>
            <a:pPr marL="88900" indent="0">
              <a:buNone/>
            </a:pPr>
            <a:r>
              <a:rPr lang="en-US" sz="1000" dirty="0"/>
              <a:t>        &lt;/nav&gt;</a:t>
            </a:r>
            <a:endParaRPr lang="en-IN" sz="1000" dirty="0"/>
          </a:p>
          <a:p>
            <a:pPr marL="88900" indent="0">
              <a:buNone/>
            </a:pPr>
            <a:r>
              <a:rPr lang="en-US" sz="1000" dirty="0"/>
              <a:t>    &lt;/header&gt;</a:t>
            </a:r>
            <a:endParaRPr lang="en-IN" sz="1000" dirty="0"/>
          </a:p>
          <a:p>
            <a:pPr marL="88900" indent="0">
              <a:buNone/>
            </a:pPr>
            <a:r>
              <a:rPr lang="en-US" sz="1000" dirty="0"/>
              <a:t>     &lt;main&gt;</a:t>
            </a:r>
            <a:endParaRPr lang="en-IN" sz="1000" dirty="0"/>
          </a:p>
          <a:p>
            <a:pPr marL="88900" indent="0">
              <a:buNone/>
            </a:pPr>
            <a:r>
              <a:rPr lang="en-US" sz="1000" dirty="0"/>
              <a:t>         &lt;!-- =========================</a:t>
            </a:r>
            <a:endParaRPr lang="en-IN" sz="1000" dirty="0"/>
          </a:p>
          <a:p>
            <a:pPr marL="88900" indent="0">
              <a:buNone/>
            </a:pPr>
            <a:r>
              <a:rPr lang="en-US" sz="1000" dirty="0"/>
              <a:t>             HOME SECTION</a:t>
            </a:r>
            <a:endParaRPr lang="en-IN" sz="1000" dirty="0"/>
          </a:p>
          <a:p>
            <a:pPr marL="88900" indent="0">
              <a:buNone/>
            </a:pPr>
            <a:r>
              <a:rPr lang="en-US" sz="1000" dirty="0"/>
              <a:t>             ========================= --&gt;</a:t>
            </a:r>
            <a:endParaRPr lang="en-IN" sz="1000" dirty="0"/>
          </a:p>
          <a:p>
            <a:pPr marL="88900" indent="0">
              <a:buNone/>
            </a:pPr>
            <a:r>
              <a:rPr lang="en-US" sz="1000" dirty="0"/>
              <a:t>         &lt;section id="home"&gt;</a:t>
            </a:r>
            <a:endParaRPr lang="en-IN" sz="1000" dirty="0"/>
          </a:p>
          <a:p>
            <a:pPr marL="88900" indent="0">
              <a:buNone/>
            </a:pPr>
            <a:r>
              <a:rPr lang="en-US" sz="1000" dirty="0"/>
              <a:t>             &lt;h2&gt;Welcome to HTML5&lt;/h2&gt;</a:t>
            </a:r>
            <a:endParaRPr lang="en-IN" sz="1000" dirty="0"/>
          </a:p>
          <a:p>
            <a:pPr marL="88900" indent="0">
              <a:buNone/>
            </a:pPr>
            <a:r>
              <a:rPr lang="en-US" sz="1000" dirty="0"/>
              <a:t>             &lt;p&gt;</a:t>
            </a:r>
            <a:endParaRPr lang="en-IN" sz="1000" dirty="0"/>
          </a:p>
          <a:p>
            <a:pPr marL="88900" indent="0">
              <a:buNone/>
            </a:pPr>
            <a:r>
              <a:rPr lang="en-US" sz="1000" dirty="0"/>
              <a:t>                HTML stands for</a:t>
            </a:r>
            <a:endParaRPr lang="en-IN" sz="1000" dirty="0"/>
          </a:p>
          <a:p>
            <a:pPr marL="88900" indent="0">
              <a:buNone/>
            </a:pPr>
            <a:r>
              <a:rPr lang="en-US" sz="1000" dirty="0"/>
              <a:t>                &lt;strong&gt;</a:t>
            </a:r>
            <a:r>
              <a:rPr lang="en-US" sz="1000" dirty="0" err="1"/>
              <a:t>HyperText</a:t>
            </a:r>
            <a:r>
              <a:rPr lang="en-US" sz="1000" dirty="0"/>
              <a:t> Markup Language&lt;/strong&gt;.</a:t>
            </a:r>
            <a:endParaRPr lang="en-IN" sz="1000" dirty="0"/>
          </a:p>
          <a:p>
            <a:pPr marL="88900" indent="0">
              <a:buNone/>
            </a:pPr>
            <a:r>
              <a:rPr lang="en-US" sz="1000" dirty="0"/>
              <a:t>            &lt;/p&gt;</a:t>
            </a:r>
            <a:endParaRPr lang="en-IN" sz="1000" dirty="0"/>
          </a:p>
          <a:p>
            <a:pPr marL="88900" indent="0">
              <a:buNone/>
            </a:pPr>
            <a:r>
              <a:rPr lang="en-US" sz="1000" dirty="0"/>
              <a:t>             &lt;p&gt;</a:t>
            </a:r>
            <a:endParaRPr lang="en-IN" sz="1000" dirty="0"/>
          </a:p>
          <a:p>
            <a:pPr marL="88900" indent="0">
              <a:buNone/>
            </a:pPr>
            <a:r>
              <a:rPr lang="en-US" sz="1000" dirty="0"/>
              <a:t>                HTML is used to create the</a:t>
            </a:r>
            <a:endParaRPr lang="en-IN" sz="1000" dirty="0"/>
          </a:p>
          <a:p>
            <a:pPr marL="88900" indent="0">
              <a:buNone/>
            </a:pPr>
            <a:r>
              <a:rPr lang="en-US" sz="1000" dirty="0"/>
              <a:t>                &lt;</a:t>
            </a:r>
            <a:r>
              <a:rPr lang="en-US" sz="1000" dirty="0" err="1"/>
              <a:t>em</a:t>
            </a:r>
            <a:r>
              <a:rPr lang="en-US" sz="1000" dirty="0"/>
              <a:t>&gt;structure&lt;/</a:t>
            </a:r>
            <a:r>
              <a:rPr lang="en-US" sz="1000" dirty="0" err="1"/>
              <a:t>em</a:t>
            </a:r>
            <a:r>
              <a:rPr lang="en-US" sz="1000" dirty="0"/>
              <a:t>&gt; of web pages.</a:t>
            </a:r>
            <a:endParaRPr lang="en-IN" sz="1000" dirty="0"/>
          </a:p>
          <a:p>
            <a:pPr marL="88900" indent="0">
              <a:buNone/>
            </a:pPr>
            <a:endParaRPr lang="en-IN" sz="1000" dirty="0"/>
          </a:p>
        </p:txBody>
      </p:sp>
      <p:sp>
        <p:nvSpPr>
          <p:cNvPr id="4" name="TextBox 3">
            <a:extLst>
              <a:ext uri="{FF2B5EF4-FFF2-40B4-BE49-F238E27FC236}">
                <a16:creationId xmlns:a16="http://schemas.microsoft.com/office/drawing/2014/main" id="{F5EBB73C-30C9-AEB8-86D0-8612501CC3E4}"/>
              </a:ext>
            </a:extLst>
          </p:cNvPr>
          <p:cNvSpPr txBox="1"/>
          <p:nvPr/>
        </p:nvSpPr>
        <p:spPr>
          <a:xfrm>
            <a:off x="3972232" y="1371600"/>
            <a:ext cx="4714568" cy="4555093"/>
          </a:xfrm>
          <a:prstGeom prst="rect">
            <a:avLst/>
          </a:prstGeom>
          <a:noFill/>
        </p:spPr>
        <p:txBody>
          <a:bodyPr wrap="square" rtlCol="0">
            <a:spAutoFit/>
          </a:bodyPr>
          <a:lstStyle/>
          <a:p>
            <a:r>
              <a:rPr lang="en-US" sz="1000" dirty="0">
                <a:latin typeface="Times New Roman" panose="02020603050405020304" pitchFamily="18" charset="0"/>
                <a:cs typeface="Times New Roman" panose="02020603050405020304" pitchFamily="18" charset="0"/>
              </a:rPr>
              <a:t> &lt;/p&gt;</a:t>
            </a:r>
            <a:endParaRPr lang="en-IN" sz="1000" dirty="0">
              <a:latin typeface="Times New Roman" panose="02020603050405020304" pitchFamily="18" charset="0"/>
              <a:cs typeface="Times New Roman" panose="02020603050405020304" pitchFamily="18" charset="0"/>
            </a:endParaRPr>
          </a:p>
          <a:p>
            <a:r>
              <a:rPr lang="en-US" sz="1000" dirty="0">
                <a:latin typeface="Times New Roman" panose="02020603050405020304" pitchFamily="18" charset="0"/>
                <a:cs typeface="Times New Roman" panose="02020603050405020304" pitchFamily="18" charset="0"/>
              </a:rPr>
              <a:t> </a:t>
            </a:r>
            <a:endParaRPr lang="en-IN" sz="1000" dirty="0">
              <a:latin typeface="Times New Roman" panose="02020603050405020304" pitchFamily="18" charset="0"/>
              <a:cs typeface="Times New Roman" panose="02020603050405020304" pitchFamily="18" charset="0"/>
            </a:endParaRPr>
          </a:p>
          <a:p>
            <a:r>
              <a:rPr lang="en-US" sz="1000" dirty="0">
                <a:latin typeface="Times New Roman" panose="02020603050405020304" pitchFamily="18" charset="0"/>
                <a:cs typeface="Times New Roman" panose="02020603050405020304" pitchFamily="18" charset="0"/>
              </a:rPr>
              <a:t>            &lt;p&gt;</a:t>
            </a:r>
            <a:endParaRPr lang="en-IN" sz="1000" dirty="0">
              <a:latin typeface="Times New Roman" panose="02020603050405020304" pitchFamily="18" charset="0"/>
              <a:cs typeface="Times New Roman" panose="02020603050405020304" pitchFamily="18" charset="0"/>
            </a:endParaRPr>
          </a:p>
          <a:p>
            <a:r>
              <a:rPr lang="en-US" sz="1000" dirty="0">
                <a:latin typeface="Times New Roman" panose="02020603050405020304" pitchFamily="18" charset="0"/>
                <a:cs typeface="Times New Roman" panose="02020603050405020304" pitchFamily="18" charset="0"/>
              </a:rPr>
              <a:t>                You can use HTML to create</a:t>
            </a:r>
            <a:endParaRPr lang="en-IN" sz="1000" dirty="0">
              <a:latin typeface="Times New Roman" panose="02020603050405020304" pitchFamily="18" charset="0"/>
              <a:cs typeface="Times New Roman" panose="02020603050405020304" pitchFamily="18" charset="0"/>
            </a:endParaRPr>
          </a:p>
          <a:p>
            <a:r>
              <a:rPr lang="en-US" sz="1000" dirty="0">
                <a:latin typeface="Times New Roman" panose="02020603050405020304" pitchFamily="18" charset="0"/>
                <a:cs typeface="Times New Roman" panose="02020603050405020304" pitchFamily="18" charset="0"/>
              </a:rPr>
              <a:t>                &lt;mark&gt;headings&lt;/mark&gt;,</a:t>
            </a:r>
            <a:endParaRPr lang="en-IN" sz="1000" dirty="0">
              <a:latin typeface="Times New Roman" panose="02020603050405020304" pitchFamily="18" charset="0"/>
              <a:cs typeface="Times New Roman" panose="02020603050405020304" pitchFamily="18" charset="0"/>
            </a:endParaRPr>
          </a:p>
          <a:p>
            <a:r>
              <a:rPr lang="en-US" sz="1000" dirty="0">
                <a:latin typeface="Times New Roman" panose="02020603050405020304" pitchFamily="18" charset="0"/>
                <a:cs typeface="Times New Roman" panose="02020603050405020304" pitchFamily="18" charset="0"/>
              </a:rPr>
              <a:t>                paragraphs, links, images, tables and forms.</a:t>
            </a:r>
            <a:endParaRPr lang="en-IN" sz="1000" dirty="0">
              <a:latin typeface="Times New Roman" panose="02020603050405020304" pitchFamily="18" charset="0"/>
              <a:cs typeface="Times New Roman" panose="02020603050405020304" pitchFamily="18" charset="0"/>
            </a:endParaRPr>
          </a:p>
          <a:p>
            <a:r>
              <a:rPr lang="en-US" sz="1000" dirty="0">
                <a:latin typeface="Times New Roman" panose="02020603050405020304" pitchFamily="18" charset="0"/>
                <a:cs typeface="Times New Roman" panose="02020603050405020304" pitchFamily="18" charset="0"/>
              </a:rPr>
              <a:t>            &lt;/p&gt;</a:t>
            </a:r>
            <a:endParaRPr lang="en-IN" sz="1000" dirty="0">
              <a:latin typeface="Times New Roman" panose="02020603050405020304" pitchFamily="18" charset="0"/>
              <a:cs typeface="Times New Roman" panose="02020603050405020304" pitchFamily="18" charset="0"/>
            </a:endParaRPr>
          </a:p>
          <a:p>
            <a:r>
              <a:rPr lang="en-US" sz="1000" dirty="0">
                <a:latin typeface="Times New Roman" panose="02020603050405020304" pitchFamily="18" charset="0"/>
                <a:cs typeface="Times New Roman" panose="02020603050405020304" pitchFamily="18" charset="0"/>
              </a:rPr>
              <a:t> </a:t>
            </a:r>
            <a:endParaRPr lang="en-IN" sz="1000" dirty="0">
              <a:latin typeface="Times New Roman" panose="02020603050405020304" pitchFamily="18" charset="0"/>
              <a:cs typeface="Times New Roman" panose="02020603050405020304" pitchFamily="18" charset="0"/>
            </a:endParaRPr>
          </a:p>
          <a:p>
            <a:r>
              <a:rPr lang="en-US" sz="1000" dirty="0">
                <a:latin typeface="Times New Roman" panose="02020603050405020304" pitchFamily="18" charset="0"/>
                <a:cs typeface="Times New Roman" panose="02020603050405020304" pitchFamily="18" charset="0"/>
              </a:rPr>
              <a:t>            &lt;</a:t>
            </a:r>
            <a:r>
              <a:rPr lang="en-US" sz="1000" dirty="0" err="1">
                <a:latin typeface="Times New Roman" panose="02020603050405020304" pitchFamily="18" charset="0"/>
                <a:cs typeface="Times New Roman" panose="02020603050405020304" pitchFamily="18" charset="0"/>
              </a:rPr>
              <a:t>hr</a:t>
            </a:r>
            <a:r>
              <a:rPr lang="en-US" sz="1000" dirty="0">
                <a:latin typeface="Times New Roman" panose="02020603050405020304" pitchFamily="18" charset="0"/>
                <a:cs typeface="Times New Roman" panose="02020603050405020304" pitchFamily="18" charset="0"/>
              </a:rPr>
              <a:t>&gt;</a:t>
            </a:r>
            <a:endParaRPr lang="en-IN" sz="1000" dirty="0">
              <a:latin typeface="Times New Roman" panose="02020603050405020304" pitchFamily="18" charset="0"/>
              <a:cs typeface="Times New Roman" panose="02020603050405020304" pitchFamily="18" charset="0"/>
            </a:endParaRPr>
          </a:p>
          <a:p>
            <a:r>
              <a:rPr lang="en-US" sz="1000" dirty="0">
                <a:latin typeface="Times New Roman" panose="02020603050405020304" pitchFamily="18" charset="0"/>
                <a:cs typeface="Times New Roman" panose="02020603050405020304" pitchFamily="18" charset="0"/>
              </a:rPr>
              <a:t> </a:t>
            </a:r>
            <a:endParaRPr lang="en-IN" sz="1000" dirty="0">
              <a:latin typeface="Times New Roman" panose="02020603050405020304" pitchFamily="18" charset="0"/>
              <a:cs typeface="Times New Roman" panose="02020603050405020304" pitchFamily="18" charset="0"/>
            </a:endParaRPr>
          </a:p>
          <a:p>
            <a:r>
              <a:rPr lang="en-US" sz="1000" dirty="0">
                <a:latin typeface="Times New Roman" panose="02020603050405020304" pitchFamily="18" charset="0"/>
                <a:cs typeface="Times New Roman" panose="02020603050405020304" pitchFamily="18" charset="0"/>
              </a:rPr>
              <a:t>            &lt;p&gt;</a:t>
            </a:r>
            <a:endParaRPr lang="en-IN" sz="1000" dirty="0">
              <a:latin typeface="Times New Roman" panose="02020603050405020304" pitchFamily="18" charset="0"/>
              <a:cs typeface="Times New Roman" panose="02020603050405020304" pitchFamily="18" charset="0"/>
            </a:endParaRPr>
          </a:p>
          <a:p>
            <a:r>
              <a:rPr lang="en-US" sz="1000" dirty="0">
                <a:latin typeface="Times New Roman" panose="02020603050405020304" pitchFamily="18" charset="0"/>
                <a:cs typeface="Times New Roman" panose="02020603050405020304" pitchFamily="18" charset="0"/>
              </a:rPr>
              <a:t>                Example of deleted text:</a:t>
            </a:r>
            <a:endParaRPr lang="en-IN" sz="1000" dirty="0">
              <a:latin typeface="Times New Roman" panose="02020603050405020304" pitchFamily="18" charset="0"/>
              <a:cs typeface="Times New Roman" panose="02020603050405020304" pitchFamily="18" charset="0"/>
            </a:endParaRPr>
          </a:p>
          <a:p>
            <a:r>
              <a:rPr lang="en-US" sz="1000" dirty="0">
                <a:latin typeface="Times New Roman" panose="02020603050405020304" pitchFamily="18" charset="0"/>
                <a:cs typeface="Times New Roman" panose="02020603050405020304" pitchFamily="18" charset="0"/>
              </a:rPr>
              <a:t>                &lt;del&gt;Old HTML course&lt;/del&gt;</a:t>
            </a:r>
            <a:endParaRPr lang="en-IN" sz="1000" dirty="0">
              <a:latin typeface="Times New Roman" panose="02020603050405020304" pitchFamily="18" charset="0"/>
              <a:cs typeface="Times New Roman" panose="02020603050405020304" pitchFamily="18" charset="0"/>
            </a:endParaRPr>
          </a:p>
          <a:p>
            <a:r>
              <a:rPr lang="en-US" sz="1000" dirty="0">
                <a:latin typeface="Times New Roman" panose="02020603050405020304" pitchFamily="18" charset="0"/>
                <a:cs typeface="Times New Roman" panose="02020603050405020304" pitchFamily="18" charset="0"/>
              </a:rPr>
              <a:t>            &lt;/p&gt;</a:t>
            </a:r>
            <a:endParaRPr lang="en-IN" sz="1000" dirty="0">
              <a:latin typeface="Times New Roman" panose="02020603050405020304" pitchFamily="18" charset="0"/>
              <a:cs typeface="Times New Roman" panose="02020603050405020304" pitchFamily="18" charset="0"/>
            </a:endParaRPr>
          </a:p>
          <a:p>
            <a:r>
              <a:rPr lang="en-US" sz="1000" dirty="0">
                <a:latin typeface="Times New Roman" panose="02020603050405020304" pitchFamily="18" charset="0"/>
                <a:cs typeface="Times New Roman" panose="02020603050405020304" pitchFamily="18" charset="0"/>
              </a:rPr>
              <a:t> </a:t>
            </a:r>
            <a:endParaRPr lang="en-IN" sz="1000" dirty="0">
              <a:latin typeface="Times New Roman" panose="02020603050405020304" pitchFamily="18" charset="0"/>
              <a:cs typeface="Times New Roman" panose="02020603050405020304" pitchFamily="18" charset="0"/>
            </a:endParaRPr>
          </a:p>
          <a:p>
            <a:r>
              <a:rPr lang="en-US" sz="1000" dirty="0">
                <a:latin typeface="Times New Roman" panose="02020603050405020304" pitchFamily="18" charset="0"/>
                <a:cs typeface="Times New Roman" panose="02020603050405020304" pitchFamily="18" charset="0"/>
              </a:rPr>
              <a:t>            &lt;p&gt;</a:t>
            </a:r>
            <a:endParaRPr lang="en-IN" sz="1000" dirty="0">
              <a:latin typeface="Times New Roman" panose="02020603050405020304" pitchFamily="18" charset="0"/>
              <a:cs typeface="Times New Roman" panose="02020603050405020304" pitchFamily="18" charset="0"/>
            </a:endParaRPr>
          </a:p>
          <a:p>
            <a:r>
              <a:rPr lang="en-US" sz="1000" dirty="0">
                <a:latin typeface="Times New Roman" panose="02020603050405020304" pitchFamily="18" charset="0"/>
                <a:cs typeface="Times New Roman" panose="02020603050405020304" pitchFamily="18" charset="0"/>
              </a:rPr>
              <a:t>                Example of inserted text:</a:t>
            </a:r>
            <a:endParaRPr lang="en-IN" sz="1000" dirty="0">
              <a:latin typeface="Times New Roman" panose="02020603050405020304" pitchFamily="18" charset="0"/>
              <a:cs typeface="Times New Roman" panose="02020603050405020304" pitchFamily="18" charset="0"/>
            </a:endParaRPr>
          </a:p>
          <a:p>
            <a:r>
              <a:rPr lang="en-US" sz="1000" dirty="0">
                <a:latin typeface="Times New Roman" panose="02020603050405020304" pitchFamily="18" charset="0"/>
                <a:cs typeface="Times New Roman" panose="02020603050405020304" pitchFamily="18" charset="0"/>
              </a:rPr>
              <a:t>                &lt;ins&gt;New HTML5 course&lt;/ins&gt;</a:t>
            </a:r>
            <a:endParaRPr lang="en-IN" sz="1000" dirty="0">
              <a:latin typeface="Times New Roman" panose="02020603050405020304" pitchFamily="18" charset="0"/>
              <a:cs typeface="Times New Roman" panose="02020603050405020304" pitchFamily="18" charset="0"/>
            </a:endParaRPr>
          </a:p>
          <a:p>
            <a:r>
              <a:rPr lang="en-US" sz="1000" dirty="0">
                <a:latin typeface="Times New Roman" panose="02020603050405020304" pitchFamily="18" charset="0"/>
                <a:cs typeface="Times New Roman" panose="02020603050405020304" pitchFamily="18" charset="0"/>
              </a:rPr>
              <a:t>            &lt;/p&gt;</a:t>
            </a:r>
            <a:endParaRPr lang="en-IN" sz="1000" dirty="0">
              <a:latin typeface="Times New Roman" panose="02020603050405020304" pitchFamily="18" charset="0"/>
              <a:cs typeface="Times New Roman" panose="02020603050405020304" pitchFamily="18" charset="0"/>
            </a:endParaRPr>
          </a:p>
          <a:p>
            <a:r>
              <a:rPr lang="en-US" sz="1000" dirty="0">
                <a:latin typeface="Times New Roman" panose="02020603050405020304" pitchFamily="18" charset="0"/>
                <a:cs typeface="Times New Roman" panose="02020603050405020304" pitchFamily="18" charset="0"/>
              </a:rPr>
              <a:t> </a:t>
            </a:r>
            <a:endParaRPr lang="en-IN" sz="1000" dirty="0">
              <a:latin typeface="Times New Roman" panose="02020603050405020304" pitchFamily="18" charset="0"/>
              <a:cs typeface="Times New Roman" panose="02020603050405020304" pitchFamily="18" charset="0"/>
            </a:endParaRPr>
          </a:p>
          <a:p>
            <a:r>
              <a:rPr lang="en-US" sz="1000" dirty="0">
                <a:latin typeface="Times New Roman" panose="02020603050405020304" pitchFamily="18" charset="0"/>
                <a:cs typeface="Times New Roman" panose="02020603050405020304" pitchFamily="18" charset="0"/>
              </a:rPr>
              <a:t>            &lt;p&gt;</a:t>
            </a:r>
            <a:endParaRPr lang="en-IN" sz="1000" dirty="0">
              <a:latin typeface="Times New Roman" panose="02020603050405020304" pitchFamily="18" charset="0"/>
              <a:cs typeface="Times New Roman" panose="02020603050405020304" pitchFamily="18" charset="0"/>
            </a:endParaRPr>
          </a:p>
          <a:p>
            <a:r>
              <a:rPr lang="en-US" sz="1000" dirty="0">
                <a:latin typeface="Times New Roman" panose="02020603050405020304" pitchFamily="18" charset="0"/>
                <a:cs typeface="Times New Roman" panose="02020603050405020304" pitchFamily="18" charset="0"/>
              </a:rPr>
              <a:t>                Chemical formula:</a:t>
            </a:r>
            <a:endParaRPr lang="en-IN" sz="1000" dirty="0">
              <a:latin typeface="Times New Roman" panose="02020603050405020304" pitchFamily="18" charset="0"/>
              <a:cs typeface="Times New Roman" panose="02020603050405020304" pitchFamily="18" charset="0"/>
            </a:endParaRPr>
          </a:p>
          <a:p>
            <a:r>
              <a:rPr lang="en-US" sz="1000" dirty="0">
                <a:latin typeface="Times New Roman" panose="02020603050405020304" pitchFamily="18" charset="0"/>
                <a:cs typeface="Times New Roman" panose="02020603050405020304" pitchFamily="18" charset="0"/>
              </a:rPr>
              <a:t>                H&lt;sub&gt;2&lt;/sub&gt;O</a:t>
            </a:r>
            <a:endParaRPr lang="en-IN" sz="1000" dirty="0">
              <a:latin typeface="Times New Roman" panose="02020603050405020304" pitchFamily="18" charset="0"/>
              <a:cs typeface="Times New Roman" panose="02020603050405020304" pitchFamily="18" charset="0"/>
            </a:endParaRPr>
          </a:p>
          <a:p>
            <a:r>
              <a:rPr lang="en-US" sz="1000" dirty="0">
                <a:latin typeface="Times New Roman" panose="02020603050405020304" pitchFamily="18" charset="0"/>
                <a:cs typeface="Times New Roman" panose="02020603050405020304" pitchFamily="18" charset="0"/>
              </a:rPr>
              <a:t>            &lt;/p&gt;</a:t>
            </a:r>
            <a:endParaRPr lang="en-IN" sz="1000" dirty="0">
              <a:latin typeface="Times New Roman" panose="02020603050405020304" pitchFamily="18" charset="0"/>
              <a:cs typeface="Times New Roman" panose="02020603050405020304" pitchFamily="18" charset="0"/>
            </a:endParaRPr>
          </a:p>
          <a:p>
            <a:r>
              <a:rPr lang="en-US" sz="1000" dirty="0">
                <a:latin typeface="Times New Roman" panose="02020603050405020304" pitchFamily="18" charset="0"/>
                <a:cs typeface="Times New Roman" panose="02020603050405020304" pitchFamily="18" charset="0"/>
              </a:rPr>
              <a:t> </a:t>
            </a:r>
            <a:endParaRPr lang="en-IN" sz="1000" dirty="0">
              <a:latin typeface="Times New Roman" panose="02020603050405020304" pitchFamily="18" charset="0"/>
              <a:cs typeface="Times New Roman" panose="02020603050405020304" pitchFamily="18" charset="0"/>
            </a:endParaRPr>
          </a:p>
          <a:p>
            <a:r>
              <a:rPr lang="en-US" sz="1000" dirty="0">
                <a:latin typeface="Times New Roman" panose="02020603050405020304" pitchFamily="18" charset="0"/>
                <a:cs typeface="Times New Roman" panose="02020603050405020304" pitchFamily="18" charset="0"/>
              </a:rPr>
              <a:t>            &lt;p&gt;</a:t>
            </a:r>
            <a:endParaRPr lang="en-IN" sz="1000" dirty="0">
              <a:latin typeface="Times New Roman" panose="02020603050405020304" pitchFamily="18" charset="0"/>
              <a:cs typeface="Times New Roman" panose="02020603050405020304" pitchFamily="18" charset="0"/>
            </a:endParaRPr>
          </a:p>
          <a:p>
            <a:r>
              <a:rPr lang="en-US" sz="1000" dirty="0">
                <a:latin typeface="Times New Roman" panose="02020603050405020304" pitchFamily="18" charset="0"/>
                <a:cs typeface="Times New Roman" panose="02020603050405020304" pitchFamily="18" charset="0"/>
              </a:rPr>
              <a:t>                Mathematical example:</a:t>
            </a:r>
            <a:endParaRPr lang="en-IN" sz="1000" dirty="0">
              <a:latin typeface="Times New Roman" panose="02020603050405020304" pitchFamily="18" charset="0"/>
              <a:cs typeface="Times New Roman" panose="02020603050405020304" pitchFamily="18" charset="0"/>
            </a:endParaRPr>
          </a:p>
          <a:p>
            <a:r>
              <a:rPr lang="en-US" sz="1000" dirty="0">
                <a:latin typeface="Times New Roman" panose="02020603050405020304" pitchFamily="18" charset="0"/>
                <a:cs typeface="Times New Roman" panose="02020603050405020304" pitchFamily="18" charset="0"/>
              </a:rPr>
              <a:t>                x&lt;sup&gt;2&lt;/sup&gt; + y&lt;sup&gt;2&lt;/sup&gt;</a:t>
            </a:r>
            <a:endParaRPr lang="en-IN" sz="1000" dirty="0">
              <a:latin typeface="Times New Roman" panose="02020603050405020304" pitchFamily="18" charset="0"/>
              <a:cs typeface="Times New Roman" panose="02020603050405020304" pitchFamily="18" charset="0"/>
            </a:endParaRPr>
          </a:p>
          <a:p>
            <a:r>
              <a:rPr lang="en-US" sz="1000" dirty="0">
                <a:latin typeface="Times New Roman" panose="02020603050405020304" pitchFamily="18" charset="0"/>
                <a:cs typeface="Times New Roman" panose="02020603050405020304" pitchFamily="18" charset="0"/>
              </a:rPr>
              <a:t>            &lt;/p&gt;</a:t>
            </a:r>
            <a:endParaRPr lang="en-IN" sz="1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81272203"/>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05FE4D5-E475-39A9-6920-FC59DAA02B71}"/>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IN" smtClean="0"/>
              <a:pPr marL="0" lvl="0" indent="0" algn="r" rtl="0">
                <a:spcBef>
                  <a:spcPts val="0"/>
                </a:spcBef>
                <a:spcAft>
                  <a:spcPts val="0"/>
                </a:spcAft>
                <a:buNone/>
              </a:pPr>
              <a:t>105</a:t>
            </a:fld>
            <a:endParaRPr lang="en-IN"/>
          </a:p>
        </p:txBody>
      </p:sp>
      <p:sp>
        <p:nvSpPr>
          <p:cNvPr id="3" name="TextBox 2">
            <a:extLst>
              <a:ext uri="{FF2B5EF4-FFF2-40B4-BE49-F238E27FC236}">
                <a16:creationId xmlns:a16="http://schemas.microsoft.com/office/drawing/2014/main" id="{83145B95-A88D-58A5-7D53-B7B4B7ACFAE1}"/>
              </a:ext>
            </a:extLst>
          </p:cNvPr>
          <p:cNvSpPr txBox="1"/>
          <p:nvPr/>
        </p:nvSpPr>
        <p:spPr>
          <a:xfrm>
            <a:off x="294969" y="1042219"/>
            <a:ext cx="2812026" cy="4708981"/>
          </a:xfrm>
          <a:prstGeom prst="rect">
            <a:avLst/>
          </a:prstGeom>
          <a:noFill/>
        </p:spPr>
        <p:txBody>
          <a:bodyPr wrap="square" rtlCol="0">
            <a:spAutoFit/>
          </a:bodyPr>
          <a:lstStyle/>
          <a:p>
            <a:r>
              <a:rPr lang="en-US" sz="1000" dirty="0">
                <a:latin typeface="Times New Roman" panose="02020603050405020304" pitchFamily="18" charset="0"/>
                <a:cs typeface="Times New Roman" panose="02020603050405020304" pitchFamily="18" charset="0"/>
              </a:rPr>
              <a:t> &lt;/section&gt;</a:t>
            </a:r>
            <a:endParaRPr lang="en-IN" sz="1000" dirty="0">
              <a:latin typeface="Times New Roman" panose="02020603050405020304" pitchFamily="18" charset="0"/>
              <a:cs typeface="Times New Roman" panose="02020603050405020304" pitchFamily="18" charset="0"/>
            </a:endParaRPr>
          </a:p>
          <a:p>
            <a:r>
              <a:rPr lang="en-US" sz="1000" dirty="0">
                <a:latin typeface="Times New Roman" panose="02020603050405020304" pitchFamily="18" charset="0"/>
                <a:cs typeface="Times New Roman" panose="02020603050405020304" pitchFamily="18" charset="0"/>
              </a:rPr>
              <a:t> </a:t>
            </a:r>
            <a:endParaRPr lang="en-IN" sz="1000" dirty="0">
              <a:latin typeface="Times New Roman" panose="02020603050405020304" pitchFamily="18" charset="0"/>
              <a:cs typeface="Times New Roman" panose="02020603050405020304" pitchFamily="18" charset="0"/>
            </a:endParaRPr>
          </a:p>
          <a:p>
            <a:r>
              <a:rPr lang="en-US" sz="1000" dirty="0">
                <a:latin typeface="Times New Roman" panose="02020603050405020304" pitchFamily="18" charset="0"/>
                <a:cs typeface="Times New Roman" panose="02020603050405020304" pitchFamily="18" charset="0"/>
              </a:rPr>
              <a:t> </a:t>
            </a:r>
            <a:endParaRPr lang="en-IN" sz="1000" dirty="0">
              <a:latin typeface="Times New Roman" panose="02020603050405020304" pitchFamily="18" charset="0"/>
              <a:cs typeface="Times New Roman" panose="02020603050405020304" pitchFamily="18" charset="0"/>
            </a:endParaRPr>
          </a:p>
          <a:p>
            <a:r>
              <a:rPr lang="en-US" sz="1000" dirty="0">
                <a:latin typeface="Times New Roman" panose="02020603050405020304" pitchFamily="18" charset="0"/>
                <a:cs typeface="Times New Roman" panose="02020603050405020304" pitchFamily="18" charset="0"/>
              </a:rPr>
              <a:t>        &lt;!-- =========================</a:t>
            </a:r>
            <a:endParaRPr lang="en-IN" sz="1000" dirty="0">
              <a:latin typeface="Times New Roman" panose="02020603050405020304" pitchFamily="18" charset="0"/>
              <a:cs typeface="Times New Roman" panose="02020603050405020304" pitchFamily="18" charset="0"/>
            </a:endParaRPr>
          </a:p>
          <a:p>
            <a:r>
              <a:rPr lang="en-US" sz="1000" dirty="0">
                <a:latin typeface="Times New Roman" panose="02020603050405020304" pitchFamily="18" charset="0"/>
                <a:cs typeface="Times New Roman" panose="02020603050405020304" pitchFamily="18" charset="0"/>
              </a:rPr>
              <a:t>             ABOUT SECTION</a:t>
            </a:r>
            <a:endParaRPr lang="en-IN" sz="1000" dirty="0">
              <a:latin typeface="Times New Roman" panose="02020603050405020304" pitchFamily="18" charset="0"/>
              <a:cs typeface="Times New Roman" panose="02020603050405020304" pitchFamily="18" charset="0"/>
            </a:endParaRPr>
          </a:p>
          <a:p>
            <a:r>
              <a:rPr lang="en-US" sz="1000" dirty="0">
                <a:latin typeface="Times New Roman" panose="02020603050405020304" pitchFamily="18" charset="0"/>
                <a:cs typeface="Times New Roman" panose="02020603050405020304" pitchFamily="18" charset="0"/>
              </a:rPr>
              <a:t>             ========================= --&gt;</a:t>
            </a:r>
            <a:endParaRPr lang="en-IN" sz="1000" dirty="0">
              <a:latin typeface="Times New Roman" panose="02020603050405020304" pitchFamily="18" charset="0"/>
              <a:cs typeface="Times New Roman" panose="02020603050405020304" pitchFamily="18" charset="0"/>
            </a:endParaRPr>
          </a:p>
          <a:p>
            <a:r>
              <a:rPr lang="en-US" sz="1000" dirty="0">
                <a:latin typeface="Times New Roman" panose="02020603050405020304" pitchFamily="18" charset="0"/>
                <a:cs typeface="Times New Roman" panose="02020603050405020304" pitchFamily="18" charset="0"/>
              </a:rPr>
              <a:t> </a:t>
            </a:r>
            <a:endParaRPr lang="en-IN" sz="1000" dirty="0">
              <a:latin typeface="Times New Roman" panose="02020603050405020304" pitchFamily="18" charset="0"/>
              <a:cs typeface="Times New Roman" panose="02020603050405020304" pitchFamily="18" charset="0"/>
            </a:endParaRPr>
          </a:p>
          <a:p>
            <a:r>
              <a:rPr lang="en-US" sz="1000" dirty="0">
                <a:latin typeface="Times New Roman" panose="02020603050405020304" pitchFamily="18" charset="0"/>
                <a:cs typeface="Times New Roman" panose="02020603050405020304" pitchFamily="18" charset="0"/>
              </a:rPr>
              <a:t>        &lt;section id="about"&gt;</a:t>
            </a:r>
            <a:endParaRPr lang="en-IN" sz="1000" dirty="0">
              <a:latin typeface="Times New Roman" panose="02020603050405020304" pitchFamily="18" charset="0"/>
              <a:cs typeface="Times New Roman" panose="02020603050405020304" pitchFamily="18" charset="0"/>
            </a:endParaRPr>
          </a:p>
          <a:p>
            <a:r>
              <a:rPr lang="en-US" sz="1000" dirty="0">
                <a:latin typeface="Times New Roman" panose="02020603050405020304" pitchFamily="18" charset="0"/>
                <a:cs typeface="Times New Roman" panose="02020603050405020304" pitchFamily="18" charset="0"/>
              </a:rPr>
              <a:t> </a:t>
            </a:r>
            <a:endParaRPr lang="en-IN" sz="1000" dirty="0">
              <a:latin typeface="Times New Roman" panose="02020603050405020304" pitchFamily="18" charset="0"/>
              <a:cs typeface="Times New Roman" panose="02020603050405020304" pitchFamily="18" charset="0"/>
            </a:endParaRPr>
          </a:p>
          <a:p>
            <a:r>
              <a:rPr lang="en-US" sz="1000" dirty="0">
                <a:latin typeface="Times New Roman" panose="02020603050405020304" pitchFamily="18" charset="0"/>
                <a:cs typeface="Times New Roman" panose="02020603050405020304" pitchFamily="18" charset="0"/>
              </a:rPr>
              <a:t>            &lt;h2&gt;About HTML5&lt;/h2&gt;</a:t>
            </a:r>
            <a:endParaRPr lang="en-IN" sz="1000" dirty="0">
              <a:latin typeface="Times New Roman" panose="02020603050405020304" pitchFamily="18" charset="0"/>
              <a:cs typeface="Times New Roman" panose="02020603050405020304" pitchFamily="18" charset="0"/>
            </a:endParaRPr>
          </a:p>
          <a:p>
            <a:r>
              <a:rPr lang="en-US" sz="1000" dirty="0">
                <a:latin typeface="Times New Roman" panose="02020603050405020304" pitchFamily="18" charset="0"/>
                <a:cs typeface="Times New Roman" panose="02020603050405020304" pitchFamily="18" charset="0"/>
              </a:rPr>
              <a:t> </a:t>
            </a:r>
            <a:endParaRPr lang="en-IN" sz="1000" dirty="0">
              <a:latin typeface="Times New Roman" panose="02020603050405020304" pitchFamily="18" charset="0"/>
              <a:cs typeface="Times New Roman" panose="02020603050405020304" pitchFamily="18" charset="0"/>
            </a:endParaRPr>
          </a:p>
          <a:p>
            <a:r>
              <a:rPr lang="en-US" sz="1000" dirty="0">
                <a:latin typeface="Times New Roman" panose="02020603050405020304" pitchFamily="18" charset="0"/>
                <a:cs typeface="Times New Roman" panose="02020603050405020304" pitchFamily="18" charset="0"/>
              </a:rPr>
              <a:t>            &lt;article&gt;</a:t>
            </a:r>
            <a:endParaRPr lang="en-IN" sz="1000" dirty="0">
              <a:latin typeface="Times New Roman" panose="02020603050405020304" pitchFamily="18" charset="0"/>
              <a:cs typeface="Times New Roman" panose="02020603050405020304" pitchFamily="18" charset="0"/>
            </a:endParaRPr>
          </a:p>
          <a:p>
            <a:r>
              <a:rPr lang="en-US" sz="1000" dirty="0">
                <a:latin typeface="Times New Roman" panose="02020603050405020304" pitchFamily="18" charset="0"/>
                <a:cs typeface="Times New Roman" panose="02020603050405020304" pitchFamily="18" charset="0"/>
              </a:rPr>
              <a:t> </a:t>
            </a:r>
            <a:endParaRPr lang="en-IN" sz="1000" dirty="0">
              <a:latin typeface="Times New Roman" panose="02020603050405020304" pitchFamily="18" charset="0"/>
              <a:cs typeface="Times New Roman" panose="02020603050405020304" pitchFamily="18" charset="0"/>
            </a:endParaRPr>
          </a:p>
          <a:p>
            <a:r>
              <a:rPr lang="en-US" sz="1000" dirty="0">
                <a:latin typeface="Times New Roman" panose="02020603050405020304" pitchFamily="18" charset="0"/>
                <a:cs typeface="Times New Roman" panose="02020603050405020304" pitchFamily="18" charset="0"/>
              </a:rPr>
              <a:t>                &lt;h3&gt;What is HTML?&lt;/h3&gt;</a:t>
            </a:r>
            <a:endParaRPr lang="en-IN" sz="1000" dirty="0">
              <a:latin typeface="Times New Roman" panose="02020603050405020304" pitchFamily="18" charset="0"/>
              <a:cs typeface="Times New Roman" panose="02020603050405020304" pitchFamily="18" charset="0"/>
            </a:endParaRPr>
          </a:p>
          <a:p>
            <a:r>
              <a:rPr lang="en-US" sz="1000" dirty="0">
                <a:latin typeface="Times New Roman" panose="02020603050405020304" pitchFamily="18" charset="0"/>
                <a:cs typeface="Times New Roman" panose="02020603050405020304" pitchFamily="18" charset="0"/>
              </a:rPr>
              <a:t> </a:t>
            </a:r>
            <a:endParaRPr lang="en-IN" sz="1000" dirty="0">
              <a:latin typeface="Times New Roman" panose="02020603050405020304" pitchFamily="18" charset="0"/>
              <a:cs typeface="Times New Roman" panose="02020603050405020304" pitchFamily="18" charset="0"/>
            </a:endParaRPr>
          </a:p>
          <a:p>
            <a:r>
              <a:rPr lang="en-US" sz="1000" dirty="0">
                <a:latin typeface="Times New Roman" panose="02020603050405020304" pitchFamily="18" charset="0"/>
                <a:cs typeface="Times New Roman" panose="02020603050405020304" pitchFamily="18" charset="0"/>
              </a:rPr>
              <a:t>                &lt;p&gt;</a:t>
            </a:r>
            <a:endParaRPr lang="en-IN" sz="1000" dirty="0">
              <a:latin typeface="Times New Roman" panose="02020603050405020304" pitchFamily="18" charset="0"/>
              <a:cs typeface="Times New Roman" panose="02020603050405020304" pitchFamily="18" charset="0"/>
            </a:endParaRPr>
          </a:p>
          <a:p>
            <a:r>
              <a:rPr lang="en-US" sz="1000" dirty="0">
                <a:latin typeface="Times New Roman" panose="02020603050405020304" pitchFamily="18" charset="0"/>
                <a:cs typeface="Times New Roman" panose="02020603050405020304" pitchFamily="18" charset="0"/>
              </a:rPr>
              <a:t>                    HTML provides the basic structure of a website.</a:t>
            </a:r>
            <a:endParaRPr lang="en-IN" sz="1000" dirty="0">
              <a:latin typeface="Times New Roman" panose="02020603050405020304" pitchFamily="18" charset="0"/>
              <a:cs typeface="Times New Roman" panose="02020603050405020304" pitchFamily="18" charset="0"/>
            </a:endParaRPr>
          </a:p>
          <a:p>
            <a:r>
              <a:rPr lang="en-US" sz="1000" dirty="0">
                <a:latin typeface="Times New Roman" panose="02020603050405020304" pitchFamily="18" charset="0"/>
                <a:cs typeface="Times New Roman" panose="02020603050405020304" pitchFamily="18" charset="0"/>
              </a:rPr>
              <a:t>                    It uses elements such as headings, paragraphs,</a:t>
            </a:r>
            <a:endParaRPr lang="en-IN" sz="1000" dirty="0">
              <a:latin typeface="Times New Roman" panose="02020603050405020304" pitchFamily="18" charset="0"/>
              <a:cs typeface="Times New Roman" panose="02020603050405020304" pitchFamily="18" charset="0"/>
            </a:endParaRPr>
          </a:p>
          <a:p>
            <a:r>
              <a:rPr lang="en-US" sz="1000" dirty="0">
                <a:latin typeface="Times New Roman" panose="02020603050405020304" pitchFamily="18" charset="0"/>
                <a:cs typeface="Times New Roman" panose="02020603050405020304" pitchFamily="18" charset="0"/>
              </a:rPr>
              <a:t>                    images, links and forms.</a:t>
            </a:r>
            <a:endParaRPr lang="en-IN" sz="1000" dirty="0">
              <a:latin typeface="Times New Roman" panose="02020603050405020304" pitchFamily="18" charset="0"/>
              <a:cs typeface="Times New Roman" panose="02020603050405020304" pitchFamily="18" charset="0"/>
            </a:endParaRPr>
          </a:p>
          <a:p>
            <a:r>
              <a:rPr lang="en-US" sz="1000" dirty="0">
                <a:latin typeface="Times New Roman" panose="02020603050405020304" pitchFamily="18" charset="0"/>
                <a:cs typeface="Times New Roman" panose="02020603050405020304" pitchFamily="18" charset="0"/>
              </a:rPr>
              <a:t>                &lt;/p&gt;</a:t>
            </a:r>
            <a:endParaRPr lang="en-IN" sz="1000" dirty="0">
              <a:latin typeface="Times New Roman" panose="02020603050405020304" pitchFamily="18" charset="0"/>
              <a:cs typeface="Times New Roman" panose="02020603050405020304" pitchFamily="18" charset="0"/>
            </a:endParaRPr>
          </a:p>
          <a:p>
            <a:r>
              <a:rPr lang="en-US" sz="1000" dirty="0">
                <a:latin typeface="Times New Roman" panose="02020603050405020304" pitchFamily="18" charset="0"/>
                <a:cs typeface="Times New Roman" panose="02020603050405020304" pitchFamily="18" charset="0"/>
              </a:rPr>
              <a:t> </a:t>
            </a:r>
            <a:endParaRPr lang="en-IN" sz="1000" dirty="0">
              <a:latin typeface="Times New Roman" panose="02020603050405020304" pitchFamily="18" charset="0"/>
              <a:cs typeface="Times New Roman" panose="02020603050405020304" pitchFamily="18" charset="0"/>
            </a:endParaRPr>
          </a:p>
          <a:p>
            <a:r>
              <a:rPr lang="en-US" sz="1000" dirty="0">
                <a:latin typeface="Times New Roman" panose="02020603050405020304" pitchFamily="18" charset="0"/>
                <a:cs typeface="Times New Roman" panose="02020603050405020304" pitchFamily="18" charset="0"/>
              </a:rPr>
              <a:t>            &lt;/article&gt;</a:t>
            </a:r>
            <a:endParaRPr lang="en-IN" sz="1000" dirty="0">
              <a:latin typeface="Times New Roman" panose="02020603050405020304" pitchFamily="18" charset="0"/>
              <a:cs typeface="Times New Roman" panose="02020603050405020304" pitchFamily="18" charset="0"/>
            </a:endParaRPr>
          </a:p>
          <a:p>
            <a:r>
              <a:rPr lang="en-US" sz="1000" dirty="0">
                <a:latin typeface="Times New Roman" panose="02020603050405020304" pitchFamily="18" charset="0"/>
                <a:cs typeface="Times New Roman" panose="02020603050405020304" pitchFamily="18" charset="0"/>
              </a:rPr>
              <a:t> </a:t>
            </a:r>
            <a:endParaRPr lang="en-IN" sz="1000" dirty="0">
              <a:latin typeface="Times New Roman" panose="02020603050405020304" pitchFamily="18" charset="0"/>
              <a:cs typeface="Times New Roman" panose="02020603050405020304" pitchFamily="18" charset="0"/>
            </a:endParaRPr>
          </a:p>
          <a:p>
            <a:r>
              <a:rPr lang="en-US" sz="1000" dirty="0">
                <a:latin typeface="Times New Roman" panose="02020603050405020304" pitchFamily="18" charset="0"/>
                <a:cs typeface="Times New Roman" panose="02020603050405020304" pitchFamily="18" charset="0"/>
              </a:rPr>
              <a:t> </a:t>
            </a:r>
            <a:endParaRPr lang="en-IN" sz="1000" dirty="0">
              <a:latin typeface="Times New Roman" panose="02020603050405020304" pitchFamily="18" charset="0"/>
              <a:cs typeface="Times New Roman" panose="02020603050405020304" pitchFamily="18" charset="0"/>
            </a:endParaRPr>
          </a:p>
          <a:p>
            <a:r>
              <a:rPr lang="en-US" sz="1000" dirty="0">
                <a:latin typeface="Times New Roman" panose="02020603050405020304" pitchFamily="18" charset="0"/>
                <a:cs typeface="Times New Roman" panose="02020603050405020304" pitchFamily="18" charset="0"/>
              </a:rPr>
              <a:t>            &lt;article&gt;</a:t>
            </a:r>
            <a:endParaRPr lang="en-IN" sz="1000" dirty="0">
              <a:latin typeface="Times New Roman" panose="02020603050405020304" pitchFamily="18" charset="0"/>
              <a:cs typeface="Times New Roman" panose="02020603050405020304" pitchFamily="18" charset="0"/>
            </a:endParaRPr>
          </a:p>
          <a:p>
            <a:r>
              <a:rPr lang="en-US" sz="1000" dirty="0">
                <a:latin typeface="Times New Roman" panose="02020603050405020304" pitchFamily="18" charset="0"/>
                <a:cs typeface="Times New Roman" panose="02020603050405020304" pitchFamily="18" charset="0"/>
              </a:rPr>
              <a:t> </a:t>
            </a:r>
            <a:endParaRPr lang="en-IN" sz="1000" dirty="0">
              <a:latin typeface="Times New Roman" panose="02020603050405020304" pitchFamily="18" charset="0"/>
              <a:cs typeface="Times New Roman" panose="02020603050405020304" pitchFamily="18" charset="0"/>
            </a:endParaRPr>
          </a:p>
          <a:p>
            <a:r>
              <a:rPr lang="en-US" sz="1000" dirty="0">
                <a:latin typeface="Times New Roman" panose="02020603050405020304" pitchFamily="18" charset="0"/>
                <a:cs typeface="Times New Roman" panose="02020603050405020304" pitchFamily="18" charset="0"/>
              </a:rPr>
              <a:t>                &lt;h3&gt;Why Learn HTML?&lt;/h3&gt;</a:t>
            </a:r>
            <a:endParaRPr lang="en-IN" sz="1000" dirty="0">
              <a:latin typeface="Times New Roman" panose="02020603050405020304" pitchFamily="18" charset="0"/>
              <a:cs typeface="Times New Roman" panose="02020603050405020304" pitchFamily="18" charset="0"/>
            </a:endParaRPr>
          </a:p>
          <a:p>
            <a:r>
              <a:rPr lang="en-US" sz="1000" dirty="0">
                <a:latin typeface="Times New Roman" panose="02020603050405020304" pitchFamily="18" charset="0"/>
                <a:cs typeface="Times New Roman" panose="02020603050405020304" pitchFamily="18" charset="0"/>
              </a:rPr>
              <a:t> </a:t>
            </a:r>
            <a:endParaRPr lang="en-IN" sz="1000" dirty="0">
              <a:latin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76DE4B44-1979-3C83-69FB-FAE65A3010D4}"/>
              </a:ext>
            </a:extLst>
          </p:cNvPr>
          <p:cNvSpPr txBox="1"/>
          <p:nvPr/>
        </p:nvSpPr>
        <p:spPr>
          <a:xfrm>
            <a:off x="3480619" y="1130710"/>
            <a:ext cx="4837471" cy="4555093"/>
          </a:xfrm>
          <a:prstGeom prst="rect">
            <a:avLst/>
          </a:prstGeom>
          <a:noFill/>
        </p:spPr>
        <p:txBody>
          <a:bodyPr wrap="square" rtlCol="0">
            <a:spAutoFit/>
          </a:bodyPr>
          <a:lstStyle/>
          <a:p>
            <a:r>
              <a:rPr lang="en-US" sz="1000" dirty="0">
                <a:latin typeface="Times New Roman" panose="02020603050405020304" pitchFamily="18" charset="0"/>
                <a:cs typeface="Times New Roman" panose="02020603050405020304" pitchFamily="18" charset="0"/>
              </a:rPr>
              <a:t> &lt;p&gt;</a:t>
            </a:r>
            <a:endParaRPr lang="en-IN" sz="1000" dirty="0">
              <a:latin typeface="Times New Roman" panose="02020603050405020304" pitchFamily="18" charset="0"/>
              <a:cs typeface="Times New Roman" panose="02020603050405020304" pitchFamily="18" charset="0"/>
            </a:endParaRPr>
          </a:p>
          <a:p>
            <a:r>
              <a:rPr lang="en-US" sz="1000" dirty="0">
                <a:latin typeface="Times New Roman" panose="02020603050405020304" pitchFamily="18" charset="0"/>
                <a:cs typeface="Times New Roman" panose="02020603050405020304" pitchFamily="18" charset="0"/>
              </a:rPr>
              <a:t>                    HTML is the foundation of</a:t>
            </a:r>
            <a:endParaRPr lang="en-IN" sz="1000" dirty="0">
              <a:latin typeface="Times New Roman" panose="02020603050405020304" pitchFamily="18" charset="0"/>
              <a:cs typeface="Times New Roman" panose="02020603050405020304" pitchFamily="18" charset="0"/>
            </a:endParaRPr>
          </a:p>
          <a:p>
            <a:r>
              <a:rPr lang="en-US" sz="1000" dirty="0">
                <a:latin typeface="Times New Roman" panose="02020603050405020304" pitchFamily="18" charset="0"/>
                <a:cs typeface="Times New Roman" panose="02020603050405020304" pitchFamily="18" charset="0"/>
              </a:rPr>
              <a:t>                    &lt;strong&gt;web development&lt;/strong&gt;.</a:t>
            </a:r>
            <a:endParaRPr lang="en-IN" sz="1000" dirty="0">
              <a:latin typeface="Times New Roman" panose="02020603050405020304" pitchFamily="18" charset="0"/>
              <a:cs typeface="Times New Roman" panose="02020603050405020304" pitchFamily="18" charset="0"/>
            </a:endParaRPr>
          </a:p>
          <a:p>
            <a:r>
              <a:rPr lang="en-US" sz="1000" dirty="0">
                <a:latin typeface="Times New Roman" panose="02020603050405020304" pitchFamily="18" charset="0"/>
                <a:cs typeface="Times New Roman" panose="02020603050405020304" pitchFamily="18" charset="0"/>
              </a:rPr>
              <a:t>                    It is easy to learn and is used together with</a:t>
            </a:r>
            <a:endParaRPr lang="en-IN" sz="1000" dirty="0">
              <a:latin typeface="Times New Roman" panose="02020603050405020304" pitchFamily="18" charset="0"/>
              <a:cs typeface="Times New Roman" panose="02020603050405020304" pitchFamily="18" charset="0"/>
            </a:endParaRPr>
          </a:p>
          <a:p>
            <a:r>
              <a:rPr lang="en-US" sz="1000" dirty="0">
                <a:latin typeface="Times New Roman" panose="02020603050405020304" pitchFamily="18" charset="0"/>
                <a:cs typeface="Times New Roman" panose="02020603050405020304" pitchFamily="18" charset="0"/>
              </a:rPr>
              <a:t>                    CSS and JavaScript.</a:t>
            </a:r>
            <a:endParaRPr lang="en-IN" sz="1000" dirty="0">
              <a:latin typeface="Times New Roman" panose="02020603050405020304" pitchFamily="18" charset="0"/>
              <a:cs typeface="Times New Roman" panose="02020603050405020304" pitchFamily="18" charset="0"/>
            </a:endParaRPr>
          </a:p>
          <a:p>
            <a:r>
              <a:rPr lang="en-US" sz="1000" dirty="0">
                <a:latin typeface="Times New Roman" panose="02020603050405020304" pitchFamily="18" charset="0"/>
                <a:cs typeface="Times New Roman" panose="02020603050405020304" pitchFamily="18" charset="0"/>
              </a:rPr>
              <a:t>                &lt;/p&gt;</a:t>
            </a:r>
            <a:endParaRPr lang="en-IN" sz="1000" dirty="0">
              <a:latin typeface="Times New Roman" panose="02020603050405020304" pitchFamily="18" charset="0"/>
              <a:cs typeface="Times New Roman" panose="02020603050405020304" pitchFamily="18" charset="0"/>
            </a:endParaRPr>
          </a:p>
          <a:p>
            <a:r>
              <a:rPr lang="en-US" sz="1000" dirty="0">
                <a:latin typeface="Times New Roman" panose="02020603050405020304" pitchFamily="18" charset="0"/>
                <a:cs typeface="Times New Roman" panose="02020603050405020304" pitchFamily="18" charset="0"/>
              </a:rPr>
              <a:t> </a:t>
            </a:r>
            <a:endParaRPr lang="en-IN" sz="1000" dirty="0">
              <a:latin typeface="Times New Roman" panose="02020603050405020304" pitchFamily="18" charset="0"/>
              <a:cs typeface="Times New Roman" panose="02020603050405020304" pitchFamily="18" charset="0"/>
            </a:endParaRPr>
          </a:p>
          <a:p>
            <a:r>
              <a:rPr lang="en-US" sz="1000" dirty="0">
                <a:latin typeface="Times New Roman" panose="02020603050405020304" pitchFamily="18" charset="0"/>
                <a:cs typeface="Times New Roman" panose="02020603050405020304" pitchFamily="18" charset="0"/>
              </a:rPr>
              <a:t>            &lt;/article&gt;</a:t>
            </a:r>
            <a:endParaRPr lang="en-IN" sz="1000" dirty="0">
              <a:latin typeface="Times New Roman" panose="02020603050405020304" pitchFamily="18" charset="0"/>
              <a:cs typeface="Times New Roman" panose="02020603050405020304" pitchFamily="18" charset="0"/>
            </a:endParaRPr>
          </a:p>
          <a:p>
            <a:r>
              <a:rPr lang="en-US" sz="1000" dirty="0">
                <a:latin typeface="Times New Roman" panose="02020603050405020304" pitchFamily="18" charset="0"/>
                <a:cs typeface="Times New Roman" panose="02020603050405020304" pitchFamily="18" charset="0"/>
              </a:rPr>
              <a:t> </a:t>
            </a:r>
            <a:endParaRPr lang="en-IN" sz="1000" dirty="0">
              <a:latin typeface="Times New Roman" panose="02020603050405020304" pitchFamily="18" charset="0"/>
              <a:cs typeface="Times New Roman" panose="02020603050405020304" pitchFamily="18" charset="0"/>
            </a:endParaRPr>
          </a:p>
          <a:p>
            <a:r>
              <a:rPr lang="en-US" sz="1000" dirty="0">
                <a:latin typeface="Times New Roman" panose="02020603050405020304" pitchFamily="18" charset="0"/>
                <a:cs typeface="Times New Roman" panose="02020603050405020304" pitchFamily="18" charset="0"/>
              </a:rPr>
              <a:t>        &lt;/section&gt;</a:t>
            </a:r>
            <a:endParaRPr lang="en-IN" sz="1000" dirty="0">
              <a:latin typeface="Times New Roman" panose="02020603050405020304" pitchFamily="18" charset="0"/>
              <a:cs typeface="Times New Roman" panose="02020603050405020304" pitchFamily="18" charset="0"/>
            </a:endParaRPr>
          </a:p>
          <a:p>
            <a:r>
              <a:rPr lang="en-US" sz="1000" dirty="0">
                <a:latin typeface="Times New Roman" panose="02020603050405020304" pitchFamily="18" charset="0"/>
                <a:cs typeface="Times New Roman" panose="02020603050405020304" pitchFamily="18" charset="0"/>
              </a:rPr>
              <a:t> </a:t>
            </a:r>
            <a:endParaRPr lang="en-IN" sz="1000" dirty="0">
              <a:latin typeface="Times New Roman" panose="02020603050405020304" pitchFamily="18" charset="0"/>
              <a:cs typeface="Times New Roman" panose="02020603050405020304" pitchFamily="18" charset="0"/>
            </a:endParaRPr>
          </a:p>
          <a:p>
            <a:r>
              <a:rPr lang="en-US" sz="1000" dirty="0">
                <a:latin typeface="Times New Roman" panose="02020603050405020304" pitchFamily="18" charset="0"/>
                <a:cs typeface="Times New Roman" panose="02020603050405020304" pitchFamily="18" charset="0"/>
              </a:rPr>
              <a:t> </a:t>
            </a:r>
            <a:endParaRPr lang="en-IN" sz="1000" dirty="0">
              <a:latin typeface="Times New Roman" panose="02020603050405020304" pitchFamily="18" charset="0"/>
              <a:cs typeface="Times New Roman" panose="02020603050405020304" pitchFamily="18" charset="0"/>
            </a:endParaRPr>
          </a:p>
          <a:p>
            <a:r>
              <a:rPr lang="en-US" sz="1000" dirty="0">
                <a:latin typeface="Times New Roman" panose="02020603050405020304" pitchFamily="18" charset="0"/>
                <a:cs typeface="Times New Roman" panose="02020603050405020304" pitchFamily="18" charset="0"/>
              </a:rPr>
              <a:t>        &lt;!-- =========================</a:t>
            </a:r>
            <a:endParaRPr lang="en-IN" sz="1000" dirty="0">
              <a:latin typeface="Times New Roman" panose="02020603050405020304" pitchFamily="18" charset="0"/>
              <a:cs typeface="Times New Roman" panose="02020603050405020304" pitchFamily="18" charset="0"/>
            </a:endParaRPr>
          </a:p>
          <a:p>
            <a:r>
              <a:rPr lang="en-US" sz="1000" dirty="0">
                <a:latin typeface="Times New Roman" panose="02020603050405020304" pitchFamily="18" charset="0"/>
                <a:cs typeface="Times New Roman" panose="02020603050405020304" pitchFamily="18" charset="0"/>
              </a:rPr>
              <a:t>             HEADINGS PRACTICE</a:t>
            </a:r>
            <a:endParaRPr lang="en-IN" sz="1000" dirty="0">
              <a:latin typeface="Times New Roman" panose="02020603050405020304" pitchFamily="18" charset="0"/>
              <a:cs typeface="Times New Roman" panose="02020603050405020304" pitchFamily="18" charset="0"/>
            </a:endParaRPr>
          </a:p>
          <a:p>
            <a:r>
              <a:rPr lang="en-US" sz="1000" dirty="0">
                <a:latin typeface="Times New Roman" panose="02020603050405020304" pitchFamily="18" charset="0"/>
                <a:cs typeface="Times New Roman" panose="02020603050405020304" pitchFamily="18" charset="0"/>
              </a:rPr>
              <a:t>             ========================= --&gt;</a:t>
            </a:r>
            <a:endParaRPr lang="en-IN" sz="1000" dirty="0">
              <a:latin typeface="Times New Roman" panose="02020603050405020304" pitchFamily="18" charset="0"/>
              <a:cs typeface="Times New Roman" panose="02020603050405020304" pitchFamily="18" charset="0"/>
            </a:endParaRPr>
          </a:p>
          <a:p>
            <a:r>
              <a:rPr lang="en-US" sz="1000" dirty="0">
                <a:latin typeface="Times New Roman" panose="02020603050405020304" pitchFamily="18" charset="0"/>
                <a:cs typeface="Times New Roman" panose="02020603050405020304" pitchFamily="18" charset="0"/>
              </a:rPr>
              <a:t> </a:t>
            </a:r>
            <a:endParaRPr lang="en-IN" sz="1000" dirty="0">
              <a:latin typeface="Times New Roman" panose="02020603050405020304" pitchFamily="18" charset="0"/>
              <a:cs typeface="Times New Roman" panose="02020603050405020304" pitchFamily="18" charset="0"/>
            </a:endParaRPr>
          </a:p>
          <a:p>
            <a:r>
              <a:rPr lang="en-US" sz="1000" dirty="0">
                <a:latin typeface="Times New Roman" panose="02020603050405020304" pitchFamily="18" charset="0"/>
                <a:cs typeface="Times New Roman" panose="02020603050405020304" pitchFamily="18" charset="0"/>
              </a:rPr>
              <a:t>        &lt;section&gt;</a:t>
            </a:r>
            <a:endParaRPr lang="en-IN" sz="1000" dirty="0">
              <a:latin typeface="Times New Roman" panose="02020603050405020304" pitchFamily="18" charset="0"/>
              <a:cs typeface="Times New Roman" panose="02020603050405020304" pitchFamily="18" charset="0"/>
            </a:endParaRPr>
          </a:p>
          <a:p>
            <a:r>
              <a:rPr lang="en-US" sz="1000" dirty="0">
                <a:latin typeface="Times New Roman" panose="02020603050405020304" pitchFamily="18" charset="0"/>
                <a:cs typeface="Times New Roman" panose="02020603050405020304" pitchFamily="18" charset="0"/>
              </a:rPr>
              <a:t> </a:t>
            </a:r>
            <a:endParaRPr lang="en-IN" sz="1000" dirty="0">
              <a:latin typeface="Times New Roman" panose="02020603050405020304" pitchFamily="18" charset="0"/>
              <a:cs typeface="Times New Roman" panose="02020603050405020304" pitchFamily="18" charset="0"/>
            </a:endParaRPr>
          </a:p>
          <a:p>
            <a:r>
              <a:rPr lang="en-US" sz="1000" dirty="0">
                <a:latin typeface="Times New Roman" panose="02020603050405020304" pitchFamily="18" charset="0"/>
                <a:cs typeface="Times New Roman" panose="02020603050405020304" pitchFamily="18" charset="0"/>
              </a:rPr>
              <a:t>            &lt;h2&gt;Heading Examples&lt;/h2&gt;</a:t>
            </a:r>
            <a:endParaRPr lang="en-IN" sz="1000" dirty="0">
              <a:latin typeface="Times New Roman" panose="02020603050405020304" pitchFamily="18" charset="0"/>
              <a:cs typeface="Times New Roman" panose="02020603050405020304" pitchFamily="18" charset="0"/>
            </a:endParaRPr>
          </a:p>
          <a:p>
            <a:r>
              <a:rPr lang="en-US" sz="1000" dirty="0">
                <a:latin typeface="Times New Roman" panose="02020603050405020304" pitchFamily="18" charset="0"/>
                <a:cs typeface="Times New Roman" panose="02020603050405020304" pitchFamily="18" charset="0"/>
              </a:rPr>
              <a:t> </a:t>
            </a:r>
            <a:endParaRPr lang="en-IN" sz="1000" dirty="0">
              <a:latin typeface="Times New Roman" panose="02020603050405020304" pitchFamily="18" charset="0"/>
              <a:cs typeface="Times New Roman" panose="02020603050405020304" pitchFamily="18" charset="0"/>
            </a:endParaRPr>
          </a:p>
          <a:p>
            <a:r>
              <a:rPr lang="en-US" sz="1000" dirty="0">
                <a:latin typeface="Times New Roman" panose="02020603050405020304" pitchFamily="18" charset="0"/>
                <a:cs typeface="Times New Roman" panose="02020603050405020304" pitchFamily="18" charset="0"/>
              </a:rPr>
              <a:t>            &lt;h1&gt;Heading Level 1&lt;/h1&gt;</a:t>
            </a:r>
            <a:endParaRPr lang="en-IN" sz="1000" dirty="0">
              <a:latin typeface="Times New Roman" panose="02020603050405020304" pitchFamily="18" charset="0"/>
              <a:cs typeface="Times New Roman" panose="02020603050405020304" pitchFamily="18" charset="0"/>
            </a:endParaRPr>
          </a:p>
          <a:p>
            <a:r>
              <a:rPr lang="en-US" sz="1000" dirty="0">
                <a:latin typeface="Times New Roman" panose="02020603050405020304" pitchFamily="18" charset="0"/>
                <a:cs typeface="Times New Roman" panose="02020603050405020304" pitchFamily="18" charset="0"/>
              </a:rPr>
              <a:t>            &lt;h2&gt;Heading Level 2&lt;/h2&gt;</a:t>
            </a:r>
            <a:endParaRPr lang="en-IN" sz="1000" dirty="0">
              <a:latin typeface="Times New Roman" panose="02020603050405020304" pitchFamily="18" charset="0"/>
              <a:cs typeface="Times New Roman" panose="02020603050405020304" pitchFamily="18" charset="0"/>
            </a:endParaRPr>
          </a:p>
          <a:p>
            <a:r>
              <a:rPr lang="en-US" sz="1000" dirty="0">
                <a:latin typeface="Times New Roman" panose="02020603050405020304" pitchFamily="18" charset="0"/>
                <a:cs typeface="Times New Roman" panose="02020603050405020304" pitchFamily="18" charset="0"/>
              </a:rPr>
              <a:t>            &lt;h3&gt;Heading Level 3&lt;/h3&gt;</a:t>
            </a:r>
            <a:endParaRPr lang="en-IN" sz="1000" dirty="0">
              <a:latin typeface="Times New Roman" panose="02020603050405020304" pitchFamily="18" charset="0"/>
              <a:cs typeface="Times New Roman" panose="02020603050405020304" pitchFamily="18" charset="0"/>
            </a:endParaRPr>
          </a:p>
          <a:p>
            <a:r>
              <a:rPr lang="en-US" sz="1000" dirty="0">
                <a:latin typeface="Times New Roman" panose="02020603050405020304" pitchFamily="18" charset="0"/>
                <a:cs typeface="Times New Roman" panose="02020603050405020304" pitchFamily="18" charset="0"/>
              </a:rPr>
              <a:t>            &lt;h4&gt;Heading Level 4&lt;/h4&gt;</a:t>
            </a:r>
            <a:endParaRPr lang="en-IN" sz="1000" dirty="0">
              <a:latin typeface="Times New Roman" panose="02020603050405020304" pitchFamily="18" charset="0"/>
              <a:cs typeface="Times New Roman" panose="02020603050405020304" pitchFamily="18" charset="0"/>
            </a:endParaRPr>
          </a:p>
          <a:p>
            <a:r>
              <a:rPr lang="en-US" sz="1000" dirty="0">
                <a:latin typeface="Times New Roman" panose="02020603050405020304" pitchFamily="18" charset="0"/>
                <a:cs typeface="Times New Roman" panose="02020603050405020304" pitchFamily="18" charset="0"/>
              </a:rPr>
              <a:t>            &lt;h5&gt;Heading Level 5&lt;/h5&gt;</a:t>
            </a:r>
            <a:endParaRPr lang="en-IN" sz="1000" dirty="0">
              <a:latin typeface="Times New Roman" panose="02020603050405020304" pitchFamily="18" charset="0"/>
              <a:cs typeface="Times New Roman" panose="02020603050405020304" pitchFamily="18" charset="0"/>
            </a:endParaRPr>
          </a:p>
          <a:p>
            <a:r>
              <a:rPr lang="en-US" sz="1000" dirty="0">
                <a:latin typeface="Times New Roman" panose="02020603050405020304" pitchFamily="18" charset="0"/>
                <a:cs typeface="Times New Roman" panose="02020603050405020304" pitchFamily="18" charset="0"/>
              </a:rPr>
              <a:t>            &lt;h6&gt;Heading Level 6&lt;/h6&gt;</a:t>
            </a:r>
            <a:endParaRPr lang="en-IN" sz="1000" dirty="0">
              <a:latin typeface="Times New Roman" panose="02020603050405020304" pitchFamily="18" charset="0"/>
              <a:cs typeface="Times New Roman" panose="02020603050405020304" pitchFamily="18" charset="0"/>
            </a:endParaRPr>
          </a:p>
          <a:p>
            <a:r>
              <a:rPr lang="en-US" sz="1000" dirty="0">
                <a:latin typeface="Times New Roman" panose="02020603050405020304" pitchFamily="18" charset="0"/>
                <a:cs typeface="Times New Roman" panose="02020603050405020304" pitchFamily="18" charset="0"/>
              </a:rPr>
              <a:t> </a:t>
            </a:r>
            <a:endParaRPr lang="en-IN" sz="1000" dirty="0">
              <a:latin typeface="Times New Roman" panose="02020603050405020304" pitchFamily="18" charset="0"/>
              <a:cs typeface="Times New Roman" panose="02020603050405020304" pitchFamily="18" charset="0"/>
            </a:endParaRPr>
          </a:p>
          <a:p>
            <a:r>
              <a:rPr lang="en-US" sz="1000" dirty="0">
                <a:latin typeface="Times New Roman" panose="02020603050405020304" pitchFamily="18" charset="0"/>
                <a:cs typeface="Times New Roman" panose="02020603050405020304" pitchFamily="18" charset="0"/>
              </a:rPr>
              <a:t>        &lt;/section&gt;</a:t>
            </a:r>
            <a:endParaRPr lang="en-IN" sz="1000" dirty="0">
              <a:latin typeface="Times New Roman" panose="02020603050405020304" pitchFamily="18" charset="0"/>
              <a:cs typeface="Times New Roman" panose="02020603050405020304" pitchFamily="18" charset="0"/>
            </a:endParaRPr>
          </a:p>
          <a:p>
            <a:r>
              <a:rPr lang="en-US" sz="1000" dirty="0">
                <a:latin typeface="Times New Roman" panose="02020603050405020304" pitchFamily="18" charset="0"/>
                <a:cs typeface="Times New Roman" panose="02020603050405020304" pitchFamily="18" charset="0"/>
              </a:rPr>
              <a:t> </a:t>
            </a:r>
            <a:endParaRPr lang="en-IN" sz="1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41505233"/>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A877AAC-EF21-FC96-64A9-4E1B20444124}"/>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IN" smtClean="0"/>
              <a:pPr marL="0" lvl="0" indent="0" algn="r" rtl="0">
                <a:spcBef>
                  <a:spcPts val="0"/>
                </a:spcBef>
                <a:spcAft>
                  <a:spcPts val="0"/>
                </a:spcAft>
                <a:buNone/>
              </a:pPr>
              <a:t>106</a:t>
            </a:fld>
            <a:endParaRPr lang="en-IN"/>
          </a:p>
        </p:txBody>
      </p:sp>
      <p:sp>
        <p:nvSpPr>
          <p:cNvPr id="3" name="TextBox 2">
            <a:extLst>
              <a:ext uri="{FF2B5EF4-FFF2-40B4-BE49-F238E27FC236}">
                <a16:creationId xmlns:a16="http://schemas.microsoft.com/office/drawing/2014/main" id="{9FB0E140-6A8D-FF8E-2256-59374D4A7E90}"/>
              </a:ext>
            </a:extLst>
          </p:cNvPr>
          <p:cNvSpPr txBox="1"/>
          <p:nvPr/>
        </p:nvSpPr>
        <p:spPr>
          <a:xfrm>
            <a:off x="176981" y="993058"/>
            <a:ext cx="3578941" cy="5262979"/>
          </a:xfrm>
          <a:prstGeom prst="rect">
            <a:avLst/>
          </a:prstGeom>
          <a:noFill/>
        </p:spPr>
        <p:txBody>
          <a:bodyPr wrap="square" rtlCol="0">
            <a:spAutoFit/>
          </a:bodyPr>
          <a:lstStyle/>
          <a:p>
            <a:r>
              <a:rPr lang="en-US" sz="1200" dirty="0">
                <a:latin typeface="Times New Roman" panose="02020603050405020304" pitchFamily="18" charset="0"/>
                <a:cs typeface="Times New Roman" panose="02020603050405020304" pitchFamily="18" charset="0"/>
              </a:rPr>
              <a:t> &lt;!--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LISTS</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 --&gt;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&lt;section id="topics"&gt;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&lt;h2&gt;HTML5 Topics&lt;/h2&gt;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&lt;h3&gt;Unordered List&lt;/h3&gt;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&lt;ul&gt;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&lt;li&gt;HTML Document Structure&lt;/li&gt;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&lt;li&gt;Semantic HTML&lt;/li&gt;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&lt;li&gt;Forms&lt;/li&gt;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&lt;li&gt;Tables&lt;/li&gt;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&lt;li&gt;Multimedia&lt;/li&gt;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&lt;/ul&gt;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&lt;h3&gt;Ordered List&lt;/h3&gt;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a:t>
            </a:r>
            <a:r>
              <a:rPr lang="en-US" sz="1200" dirty="0" err="1">
                <a:latin typeface="Times New Roman" panose="02020603050405020304" pitchFamily="18" charset="0"/>
                <a:cs typeface="Times New Roman" panose="02020603050405020304" pitchFamily="18" charset="0"/>
              </a:rPr>
              <a:t>ol</a:t>
            </a:r>
            <a:r>
              <a:rPr lang="en-US" sz="1200" dirty="0">
                <a:latin typeface="Times New Roman" panose="02020603050405020304" pitchFamily="18" charset="0"/>
                <a:cs typeface="Times New Roman" panose="02020603050405020304" pitchFamily="18" charset="0"/>
              </a:rPr>
              <a:t>&gt;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&lt;li&gt;Learn HTML&lt;/li&gt;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&lt;li&gt;Practice HTML&lt;/li&gt;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&lt;li&gt;Learn CSS&lt;/li&gt;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&lt;li&gt;Learn JavaScript&lt;/li&gt;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a:t>
            </a:r>
            <a:r>
              <a:rPr lang="en-US" sz="1200" dirty="0" err="1">
                <a:latin typeface="Times New Roman" panose="02020603050405020304" pitchFamily="18" charset="0"/>
                <a:cs typeface="Times New Roman" panose="02020603050405020304" pitchFamily="18" charset="0"/>
              </a:rPr>
              <a:t>ol</a:t>
            </a:r>
            <a:r>
              <a:rPr lang="en-US" sz="1200" dirty="0">
                <a:latin typeface="Times New Roman" panose="02020603050405020304" pitchFamily="18" charset="0"/>
                <a:cs typeface="Times New Roman" panose="02020603050405020304" pitchFamily="18" charset="0"/>
              </a:rPr>
              <a:t>&gt;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endParaRPr lang="en-IN" sz="1200" dirty="0">
              <a:latin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907DC54D-967D-438D-4A85-B4C8FDAD13E8}"/>
              </a:ext>
            </a:extLst>
          </p:cNvPr>
          <p:cNvSpPr txBox="1"/>
          <p:nvPr/>
        </p:nvSpPr>
        <p:spPr>
          <a:xfrm>
            <a:off x="3755922" y="1091381"/>
            <a:ext cx="4454013" cy="5386090"/>
          </a:xfrm>
          <a:prstGeom prst="rect">
            <a:avLst/>
          </a:prstGeom>
          <a:noFill/>
        </p:spPr>
        <p:txBody>
          <a:bodyPr wrap="square" rtlCol="0">
            <a:spAutoFit/>
          </a:bodyPr>
          <a:lstStyle/>
          <a:p>
            <a:r>
              <a:rPr lang="en-US" sz="1200" dirty="0">
                <a:latin typeface="Times New Roman" panose="02020603050405020304" pitchFamily="18" charset="0"/>
                <a:cs typeface="Times New Roman" panose="02020603050405020304" pitchFamily="18" charset="0"/>
              </a:rPr>
              <a:t> &lt;h3&gt;Nested List&lt;/h3&gt;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a:t>
            </a:r>
            <a:r>
              <a:rPr lang="en-US" sz="1200" dirty="0" err="1">
                <a:latin typeface="Times New Roman" panose="02020603050405020304" pitchFamily="18" charset="0"/>
                <a:cs typeface="Times New Roman" panose="02020603050405020304" pitchFamily="18" charset="0"/>
              </a:rPr>
              <a:t>ol</a:t>
            </a:r>
            <a:r>
              <a:rPr lang="en-US" sz="1200" dirty="0">
                <a:latin typeface="Times New Roman" panose="02020603050405020304" pitchFamily="18" charset="0"/>
                <a:cs typeface="Times New Roman" panose="02020603050405020304" pitchFamily="18" charset="0"/>
              </a:rPr>
              <a:t>&gt;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&lt;li&gt;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Frontend Development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&lt;ul&gt;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&lt;li&gt;HTML&lt;/li&gt;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&lt;li&gt;CSS&lt;/li&gt;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&lt;li&gt;JavaScript&lt;/li&gt;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&lt;/ul&gt;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&lt;/li&gt;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&lt;li&gt;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Backend Development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&lt;ul&gt;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&lt;li&gt;Node.js&lt;/li&gt;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&lt;li&gt;Python&lt;/li&gt;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&lt;li&gt;PHP&lt;/li&gt;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&lt;/ul&gt;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&lt;/li&gt;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a:t>
            </a:r>
            <a:r>
              <a:rPr lang="en-US" sz="1200" dirty="0" err="1">
                <a:latin typeface="Times New Roman" panose="02020603050405020304" pitchFamily="18" charset="0"/>
                <a:cs typeface="Times New Roman" panose="02020603050405020304" pitchFamily="18" charset="0"/>
              </a:rPr>
              <a:t>ol</a:t>
            </a:r>
            <a:r>
              <a:rPr lang="en-US" sz="1200" dirty="0">
                <a:latin typeface="Times New Roman" panose="02020603050405020304" pitchFamily="18" charset="0"/>
                <a:cs typeface="Times New Roman" panose="02020603050405020304" pitchFamily="18" charset="0"/>
              </a:rPr>
              <a:t>&gt;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endParaRPr lang="en-IN"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97735616"/>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9039888-B5F4-B0B9-D9D8-D2429EACB9C1}"/>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IN" smtClean="0"/>
              <a:pPr marL="0" lvl="0" indent="0" algn="r" rtl="0">
                <a:spcBef>
                  <a:spcPts val="0"/>
                </a:spcBef>
                <a:spcAft>
                  <a:spcPts val="0"/>
                </a:spcAft>
                <a:buNone/>
              </a:pPr>
              <a:t>107</a:t>
            </a:fld>
            <a:endParaRPr lang="en-IN"/>
          </a:p>
        </p:txBody>
      </p:sp>
      <p:sp>
        <p:nvSpPr>
          <p:cNvPr id="3" name="TextBox 2">
            <a:extLst>
              <a:ext uri="{FF2B5EF4-FFF2-40B4-BE49-F238E27FC236}">
                <a16:creationId xmlns:a16="http://schemas.microsoft.com/office/drawing/2014/main" id="{1ACDDD23-B429-1566-C1F2-A788225CD4D1}"/>
              </a:ext>
            </a:extLst>
          </p:cNvPr>
          <p:cNvSpPr txBox="1"/>
          <p:nvPr/>
        </p:nvSpPr>
        <p:spPr>
          <a:xfrm>
            <a:off x="255639" y="1091381"/>
            <a:ext cx="4316361" cy="5447645"/>
          </a:xfrm>
          <a:prstGeom prst="rect">
            <a:avLst/>
          </a:prstGeom>
          <a:noFill/>
        </p:spPr>
        <p:txBody>
          <a:bodyPr wrap="square" rtlCol="0">
            <a:spAutoFit/>
          </a:bodyPr>
          <a:lstStyle/>
          <a:p>
            <a:r>
              <a:rPr lang="en-US" sz="1200" dirty="0"/>
              <a:t>&lt;h3&gt;Description List&lt;/h3&gt;</a:t>
            </a:r>
            <a:endParaRPr lang="en-IN" sz="1200" dirty="0"/>
          </a:p>
          <a:p>
            <a:r>
              <a:rPr lang="en-US" sz="1200" dirty="0"/>
              <a:t> </a:t>
            </a:r>
            <a:endParaRPr lang="en-IN" sz="1200" dirty="0"/>
          </a:p>
          <a:p>
            <a:r>
              <a:rPr lang="en-US" sz="1200" dirty="0"/>
              <a:t>            &lt;dl&gt;</a:t>
            </a:r>
            <a:endParaRPr lang="en-IN" sz="1200" dirty="0"/>
          </a:p>
          <a:p>
            <a:r>
              <a:rPr lang="en-US" sz="1200" dirty="0"/>
              <a:t> </a:t>
            </a:r>
            <a:endParaRPr lang="en-IN" sz="1200" dirty="0"/>
          </a:p>
          <a:p>
            <a:r>
              <a:rPr lang="en-US" sz="1200" dirty="0"/>
              <a:t>                &lt;dt&gt;HTML&lt;/dt&gt;</a:t>
            </a:r>
            <a:endParaRPr lang="en-IN" sz="1200" dirty="0"/>
          </a:p>
          <a:p>
            <a:r>
              <a:rPr lang="en-US" sz="1200" dirty="0"/>
              <a:t>                &lt;dd&gt;Structure of a web page.&lt;/dd&gt;</a:t>
            </a:r>
            <a:endParaRPr lang="en-IN" sz="1200" dirty="0"/>
          </a:p>
          <a:p>
            <a:r>
              <a:rPr lang="en-US" sz="1200" dirty="0"/>
              <a:t> </a:t>
            </a:r>
            <a:endParaRPr lang="en-IN" sz="1200" dirty="0"/>
          </a:p>
          <a:p>
            <a:r>
              <a:rPr lang="en-US" sz="1200" dirty="0"/>
              <a:t>                &lt;dt&gt;CSS&lt;/dt&gt;</a:t>
            </a:r>
            <a:endParaRPr lang="en-IN" sz="1200" dirty="0"/>
          </a:p>
          <a:p>
            <a:r>
              <a:rPr lang="en-US" sz="1200" dirty="0"/>
              <a:t>                &lt;dd&gt;Used to style a web page.&lt;/dd&gt;</a:t>
            </a:r>
            <a:endParaRPr lang="en-IN" sz="1200" dirty="0"/>
          </a:p>
          <a:p>
            <a:r>
              <a:rPr lang="en-US" sz="1200" dirty="0"/>
              <a:t> </a:t>
            </a:r>
            <a:endParaRPr lang="en-IN" sz="1200" dirty="0"/>
          </a:p>
          <a:p>
            <a:r>
              <a:rPr lang="en-US" sz="1200" dirty="0"/>
              <a:t>                &lt;dt&gt;JavaScript&lt;/dt&gt;</a:t>
            </a:r>
            <a:endParaRPr lang="en-IN" sz="1200" dirty="0"/>
          </a:p>
          <a:p>
            <a:r>
              <a:rPr lang="en-US" sz="1200" dirty="0"/>
              <a:t>                &lt;dd&gt;Used to add behavior and interactivity.&lt;/dd&gt;</a:t>
            </a:r>
            <a:endParaRPr lang="en-IN" sz="1200" dirty="0"/>
          </a:p>
          <a:p>
            <a:r>
              <a:rPr lang="en-US" sz="1200" dirty="0"/>
              <a:t> </a:t>
            </a:r>
            <a:endParaRPr lang="en-IN" sz="1200" dirty="0"/>
          </a:p>
          <a:p>
            <a:r>
              <a:rPr lang="en-US" sz="1200" dirty="0"/>
              <a:t>            &lt;/dl&gt;</a:t>
            </a:r>
            <a:endParaRPr lang="en-IN" sz="1200" dirty="0"/>
          </a:p>
          <a:p>
            <a:r>
              <a:rPr lang="en-US" sz="1200" dirty="0"/>
              <a:t> </a:t>
            </a:r>
            <a:endParaRPr lang="en-IN" sz="1200" dirty="0"/>
          </a:p>
          <a:p>
            <a:r>
              <a:rPr lang="en-US" sz="1200" dirty="0"/>
              <a:t>        &lt;/section&gt;</a:t>
            </a:r>
            <a:endParaRPr lang="en-IN" sz="1200" dirty="0"/>
          </a:p>
          <a:p>
            <a:r>
              <a:rPr lang="en-US" sz="1200" dirty="0"/>
              <a:t> </a:t>
            </a:r>
            <a:endParaRPr lang="en-IN" sz="1200" dirty="0"/>
          </a:p>
          <a:p>
            <a:r>
              <a:rPr lang="en-US" sz="1200" dirty="0"/>
              <a:t> </a:t>
            </a:r>
            <a:endParaRPr lang="en-IN" sz="1200" dirty="0"/>
          </a:p>
          <a:p>
            <a:r>
              <a:rPr lang="en-US" sz="1200" dirty="0"/>
              <a:t>        &lt;!-- =========================</a:t>
            </a:r>
            <a:endParaRPr lang="en-IN" sz="1200" dirty="0"/>
          </a:p>
          <a:p>
            <a:r>
              <a:rPr lang="en-US" sz="1200" dirty="0"/>
              <a:t>             HYPERLINKS</a:t>
            </a:r>
            <a:endParaRPr lang="en-IN" sz="1200" dirty="0"/>
          </a:p>
          <a:p>
            <a:r>
              <a:rPr lang="en-US" sz="1200" dirty="0"/>
              <a:t>             ========================= --&gt;</a:t>
            </a:r>
            <a:endParaRPr lang="en-IN" sz="1200" dirty="0"/>
          </a:p>
          <a:p>
            <a:r>
              <a:rPr lang="en-US" sz="1200" dirty="0"/>
              <a:t> </a:t>
            </a:r>
            <a:endParaRPr lang="en-IN" sz="1200" dirty="0"/>
          </a:p>
          <a:p>
            <a:r>
              <a:rPr lang="en-US" sz="1200" dirty="0"/>
              <a:t>        &lt;section&gt;</a:t>
            </a:r>
            <a:endParaRPr lang="en-IN" sz="1200" dirty="0"/>
          </a:p>
          <a:p>
            <a:r>
              <a:rPr lang="en-US" sz="1200" dirty="0"/>
              <a:t> </a:t>
            </a:r>
            <a:endParaRPr lang="en-IN" sz="1200" dirty="0"/>
          </a:p>
          <a:p>
            <a:r>
              <a:rPr lang="en-US" sz="1200" dirty="0"/>
              <a:t>            &lt;h2&gt;Hyperlinks&lt;/h2&gt;</a:t>
            </a:r>
            <a:endParaRPr lang="en-IN" sz="1200" dirty="0"/>
          </a:p>
          <a:p>
            <a:r>
              <a:rPr lang="en-US" sz="1200" dirty="0"/>
              <a:t> </a:t>
            </a:r>
            <a:endParaRPr lang="en-IN" sz="1200" dirty="0"/>
          </a:p>
          <a:p>
            <a:r>
              <a:rPr lang="en-US" sz="1200" dirty="0"/>
              <a:t>            &lt;p&gt;</a:t>
            </a:r>
            <a:endParaRPr lang="en-IN" sz="1200" dirty="0"/>
          </a:p>
          <a:p>
            <a:r>
              <a:rPr lang="en-US" sz="1200" dirty="0"/>
              <a:t>                Visit the official</a:t>
            </a:r>
            <a:endParaRPr lang="en-IN" sz="1200" dirty="0"/>
          </a:p>
          <a:p>
            <a:endParaRPr lang="en-IN" sz="1200" dirty="0">
              <a:latin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5AC4D510-2B3A-3A3A-E9E3-5147BFB71BF5}"/>
              </a:ext>
            </a:extLst>
          </p:cNvPr>
          <p:cNvSpPr txBox="1"/>
          <p:nvPr/>
        </p:nvSpPr>
        <p:spPr>
          <a:xfrm>
            <a:off x="4355690" y="1091381"/>
            <a:ext cx="4109884" cy="5001369"/>
          </a:xfrm>
          <a:prstGeom prst="rect">
            <a:avLst/>
          </a:prstGeom>
          <a:noFill/>
        </p:spPr>
        <p:txBody>
          <a:bodyPr wrap="square" rtlCol="0">
            <a:spAutoFit/>
          </a:bodyPr>
          <a:lstStyle/>
          <a:p>
            <a:r>
              <a:rPr lang="en-US" sz="1100" dirty="0">
                <a:latin typeface="Times New Roman" panose="02020603050405020304" pitchFamily="18" charset="0"/>
                <a:cs typeface="Times New Roman" panose="02020603050405020304" pitchFamily="18" charset="0"/>
              </a:rPr>
              <a:t> &lt;a </a:t>
            </a:r>
            <a:r>
              <a:rPr lang="en-US" sz="1100" dirty="0" err="1">
                <a:latin typeface="Times New Roman" panose="02020603050405020304" pitchFamily="18" charset="0"/>
                <a:cs typeface="Times New Roman" panose="02020603050405020304" pitchFamily="18" charset="0"/>
              </a:rPr>
              <a:t>href</a:t>
            </a:r>
            <a:r>
              <a:rPr lang="en-US" sz="1100" dirty="0">
                <a:latin typeface="Times New Roman" panose="02020603050405020304" pitchFamily="18" charset="0"/>
                <a:cs typeface="Times New Roman" panose="02020603050405020304" pitchFamily="18" charset="0"/>
              </a:rPr>
              <a:t>="https://www.w3.org/" target="_blank"&gt;</a:t>
            </a:r>
            <a:endParaRPr lang="en-IN" sz="1100" dirty="0">
              <a:latin typeface="Times New Roman" panose="02020603050405020304" pitchFamily="18" charset="0"/>
              <a:cs typeface="Times New Roman" panose="02020603050405020304" pitchFamily="18" charset="0"/>
            </a:endParaRPr>
          </a:p>
          <a:p>
            <a:r>
              <a:rPr lang="en-US" sz="1100" dirty="0">
                <a:latin typeface="Times New Roman" panose="02020603050405020304" pitchFamily="18" charset="0"/>
                <a:cs typeface="Times New Roman" panose="02020603050405020304" pitchFamily="18" charset="0"/>
              </a:rPr>
              <a:t>                    W3C Website</a:t>
            </a:r>
            <a:endParaRPr lang="en-IN" sz="1100" dirty="0">
              <a:latin typeface="Times New Roman" panose="02020603050405020304" pitchFamily="18" charset="0"/>
              <a:cs typeface="Times New Roman" panose="02020603050405020304" pitchFamily="18" charset="0"/>
            </a:endParaRPr>
          </a:p>
          <a:p>
            <a:r>
              <a:rPr lang="en-US" sz="1100" dirty="0">
                <a:latin typeface="Times New Roman" panose="02020603050405020304" pitchFamily="18" charset="0"/>
                <a:cs typeface="Times New Roman" panose="02020603050405020304" pitchFamily="18" charset="0"/>
              </a:rPr>
              <a:t>                &lt;/a&gt;.</a:t>
            </a:r>
            <a:endParaRPr lang="en-IN" sz="1100" dirty="0">
              <a:latin typeface="Times New Roman" panose="02020603050405020304" pitchFamily="18" charset="0"/>
              <a:cs typeface="Times New Roman" panose="02020603050405020304" pitchFamily="18" charset="0"/>
            </a:endParaRPr>
          </a:p>
          <a:p>
            <a:r>
              <a:rPr lang="en-US" sz="1100" dirty="0">
                <a:latin typeface="Times New Roman" panose="02020603050405020304" pitchFamily="18" charset="0"/>
                <a:cs typeface="Times New Roman" panose="02020603050405020304" pitchFamily="18" charset="0"/>
              </a:rPr>
              <a:t>            &lt;/p&gt;</a:t>
            </a:r>
            <a:endParaRPr lang="en-IN" sz="1100" dirty="0">
              <a:latin typeface="Times New Roman" panose="02020603050405020304" pitchFamily="18" charset="0"/>
              <a:cs typeface="Times New Roman" panose="02020603050405020304" pitchFamily="18" charset="0"/>
            </a:endParaRPr>
          </a:p>
          <a:p>
            <a:r>
              <a:rPr lang="en-US" sz="1100" dirty="0">
                <a:latin typeface="Times New Roman" panose="02020603050405020304" pitchFamily="18" charset="0"/>
                <a:cs typeface="Times New Roman" panose="02020603050405020304" pitchFamily="18" charset="0"/>
              </a:rPr>
              <a:t> </a:t>
            </a:r>
            <a:endParaRPr lang="en-IN" sz="1100" dirty="0">
              <a:latin typeface="Times New Roman" panose="02020603050405020304" pitchFamily="18" charset="0"/>
              <a:cs typeface="Times New Roman" panose="02020603050405020304" pitchFamily="18" charset="0"/>
            </a:endParaRPr>
          </a:p>
          <a:p>
            <a:r>
              <a:rPr lang="en-US" sz="1100" dirty="0">
                <a:latin typeface="Times New Roman" panose="02020603050405020304" pitchFamily="18" charset="0"/>
                <a:cs typeface="Times New Roman" panose="02020603050405020304" pitchFamily="18" charset="0"/>
              </a:rPr>
              <a:t>            &lt;p&gt;</a:t>
            </a:r>
            <a:endParaRPr lang="en-IN" sz="1100" dirty="0">
              <a:latin typeface="Times New Roman" panose="02020603050405020304" pitchFamily="18" charset="0"/>
              <a:cs typeface="Times New Roman" panose="02020603050405020304" pitchFamily="18" charset="0"/>
            </a:endParaRPr>
          </a:p>
          <a:p>
            <a:r>
              <a:rPr lang="en-US" sz="1100" dirty="0">
                <a:latin typeface="Times New Roman" panose="02020603050405020304" pitchFamily="18" charset="0"/>
                <a:cs typeface="Times New Roman" panose="02020603050405020304" pitchFamily="18" charset="0"/>
              </a:rPr>
              <a:t>                Visit</a:t>
            </a:r>
            <a:endParaRPr lang="en-IN" sz="1100" dirty="0">
              <a:latin typeface="Times New Roman" panose="02020603050405020304" pitchFamily="18" charset="0"/>
              <a:cs typeface="Times New Roman" panose="02020603050405020304" pitchFamily="18" charset="0"/>
            </a:endParaRPr>
          </a:p>
          <a:p>
            <a:r>
              <a:rPr lang="en-US" sz="1100" dirty="0">
                <a:latin typeface="Times New Roman" panose="02020603050405020304" pitchFamily="18" charset="0"/>
                <a:cs typeface="Times New Roman" panose="02020603050405020304" pitchFamily="18" charset="0"/>
              </a:rPr>
              <a:t>                &lt;a </a:t>
            </a:r>
            <a:r>
              <a:rPr lang="en-US" sz="1100" dirty="0" err="1">
                <a:latin typeface="Times New Roman" panose="02020603050405020304" pitchFamily="18" charset="0"/>
                <a:cs typeface="Times New Roman" panose="02020603050405020304" pitchFamily="18" charset="0"/>
              </a:rPr>
              <a:t>href</a:t>
            </a:r>
            <a:r>
              <a:rPr lang="en-US" sz="1100" dirty="0">
                <a:latin typeface="Times New Roman" panose="02020603050405020304" pitchFamily="18" charset="0"/>
                <a:cs typeface="Times New Roman" panose="02020603050405020304" pitchFamily="18" charset="0"/>
              </a:rPr>
              <a:t>="https://developer.mozilla.org/" target="_blank"&gt;</a:t>
            </a:r>
            <a:endParaRPr lang="en-IN" sz="1100" dirty="0">
              <a:latin typeface="Times New Roman" panose="02020603050405020304" pitchFamily="18" charset="0"/>
              <a:cs typeface="Times New Roman" panose="02020603050405020304" pitchFamily="18" charset="0"/>
            </a:endParaRPr>
          </a:p>
          <a:p>
            <a:r>
              <a:rPr lang="en-US" sz="1100" dirty="0">
                <a:latin typeface="Times New Roman" panose="02020603050405020304" pitchFamily="18" charset="0"/>
                <a:cs typeface="Times New Roman" panose="02020603050405020304" pitchFamily="18" charset="0"/>
              </a:rPr>
              <a:t>                    MDN Web Docs</a:t>
            </a:r>
            <a:endParaRPr lang="en-IN" sz="1100" dirty="0">
              <a:latin typeface="Times New Roman" panose="02020603050405020304" pitchFamily="18" charset="0"/>
              <a:cs typeface="Times New Roman" panose="02020603050405020304" pitchFamily="18" charset="0"/>
            </a:endParaRPr>
          </a:p>
          <a:p>
            <a:r>
              <a:rPr lang="en-US" sz="1100" dirty="0">
                <a:latin typeface="Times New Roman" panose="02020603050405020304" pitchFamily="18" charset="0"/>
                <a:cs typeface="Times New Roman" panose="02020603050405020304" pitchFamily="18" charset="0"/>
              </a:rPr>
              <a:t>                &lt;/a&gt;</a:t>
            </a:r>
            <a:endParaRPr lang="en-IN" sz="1100" dirty="0">
              <a:latin typeface="Times New Roman" panose="02020603050405020304" pitchFamily="18" charset="0"/>
              <a:cs typeface="Times New Roman" panose="02020603050405020304" pitchFamily="18" charset="0"/>
            </a:endParaRPr>
          </a:p>
          <a:p>
            <a:r>
              <a:rPr lang="en-US" sz="1100" dirty="0">
                <a:latin typeface="Times New Roman" panose="02020603050405020304" pitchFamily="18" charset="0"/>
                <a:cs typeface="Times New Roman" panose="02020603050405020304" pitchFamily="18" charset="0"/>
              </a:rPr>
              <a:t>                to learn more about HTML.</a:t>
            </a:r>
            <a:endParaRPr lang="en-IN" sz="1100" dirty="0">
              <a:latin typeface="Times New Roman" panose="02020603050405020304" pitchFamily="18" charset="0"/>
              <a:cs typeface="Times New Roman" panose="02020603050405020304" pitchFamily="18" charset="0"/>
            </a:endParaRPr>
          </a:p>
          <a:p>
            <a:r>
              <a:rPr lang="en-US" sz="1100" dirty="0">
                <a:latin typeface="Times New Roman" panose="02020603050405020304" pitchFamily="18" charset="0"/>
                <a:cs typeface="Times New Roman" panose="02020603050405020304" pitchFamily="18" charset="0"/>
              </a:rPr>
              <a:t>            &lt;/p&gt;</a:t>
            </a:r>
            <a:endParaRPr lang="en-IN" sz="1100" dirty="0">
              <a:latin typeface="Times New Roman" panose="02020603050405020304" pitchFamily="18" charset="0"/>
              <a:cs typeface="Times New Roman" panose="02020603050405020304" pitchFamily="18" charset="0"/>
            </a:endParaRPr>
          </a:p>
          <a:p>
            <a:r>
              <a:rPr lang="en-US" sz="1100" dirty="0">
                <a:latin typeface="Times New Roman" panose="02020603050405020304" pitchFamily="18" charset="0"/>
                <a:cs typeface="Times New Roman" panose="02020603050405020304" pitchFamily="18" charset="0"/>
              </a:rPr>
              <a:t> </a:t>
            </a:r>
            <a:endParaRPr lang="en-IN" sz="1100" dirty="0">
              <a:latin typeface="Times New Roman" panose="02020603050405020304" pitchFamily="18" charset="0"/>
              <a:cs typeface="Times New Roman" panose="02020603050405020304" pitchFamily="18" charset="0"/>
            </a:endParaRPr>
          </a:p>
          <a:p>
            <a:r>
              <a:rPr lang="en-US" sz="1100" dirty="0">
                <a:latin typeface="Times New Roman" panose="02020603050405020304" pitchFamily="18" charset="0"/>
                <a:cs typeface="Times New Roman" panose="02020603050405020304" pitchFamily="18" charset="0"/>
              </a:rPr>
              <a:t>            &lt;p&gt;</a:t>
            </a:r>
            <a:endParaRPr lang="en-IN" sz="1100" dirty="0">
              <a:latin typeface="Times New Roman" panose="02020603050405020304" pitchFamily="18" charset="0"/>
              <a:cs typeface="Times New Roman" panose="02020603050405020304" pitchFamily="18" charset="0"/>
            </a:endParaRPr>
          </a:p>
          <a:p>
            <a:r>
              <a:rPr lang="en-US" sz="1100" dirty="0">
                <a:latin typeface="Times New Roman" panose="02020603050405020304" pitchFamily="18" charset="0"/>
                <a:cs typeface="Times New Roman" panose="02020603050405020304" pitchFamily="18" charset="0"/>
              </a:rPr>
              <a:t>                &lt;a </a:t>
            </a:r>
            <a:r>
              <a:rPr lang="en-US" sz="1100" dirty="0" err="1">
                <a:latin typeface="Times New Roman" panose="02020603050405020304" pitchFamily="18" charset="0"/>
                <a:cs typeface="Times New Roman" panose="02020603050405020304" pitchFamily="18" charset="0"/>
              </a:rPr>
              <a:t>href</a:t>
            </a:r>
            <a:r>
              <a:rPr lang="en-US" sz="1100" dirty="0">
                <a:latin typeface="Times New Roman" panose="02020603050405020304" pitchFamily="18" charset="0"/>
                <a:cs typeface="Times New Roman" panose="02020603050405020304" pitchFamily="18" charset="0"/>
              </a:rPr>
              <a:t>="mailto:example@gmail.com"&gt;</a:t>
            </a:r>
            <a:endParaRPr lang="en-IN" sz="1100" dirty="0">
              <a:latin typeface="Times New Roman" panose="02020603050405020304" pitchFamily="18" charset="0"/>
              <a:cs typeface="Times New Roman" panose="02020603050405020304" pitchFamily="18" charset="0"/>
            </a:endParaRPr>
          </a:p>
          <a:p>
            <a:r>
              <a:rPr lang="en-US" sz="1100" dirty="0">
                <a:latin typeface="Times New Roman" panose="02020603050405020304" pitchFamily="18" charset="0"/>
                <a:cs typeface="Times New Roman" panose="02020603050405020304" pitchFamily="18" charset="0"/>
              </a:rPr>
              <a:t>                    Send me an Email</a:t>
            </a:r>
            <a:endParaRPr lang="en-IN" sz="1100" dirty="0">
              <a:latin typeface="Times New Roman" panose="02020603050405020304" pitchFamily="18" charset="0"/>
              <a:cs typeface="Times New Roman" panose="02020603050405020304" pitchFamily="18" charset="0"/>
            </a:endParaRPr>
          </a:p>
          <a:p>
            <a:r>
              <a:rPr lang="en-US" sz="1100" dirty="0">
                <a:latin typeface="Times New Roman" panose="02020603050405020304" pitchFamily="18" charset="0"/>
                <a:cs typeface="Times New Roman" panose="02020603050405020304" pitchFamily="18" charset="0"/>
              </a:rPr>
              <a:t>                &lt;/a&gt;</a:t>
            </a:r>
            <a:endParaRPr lang="en-IN" sz="1100" dirty="0">
              <a:latin typeface="Times New Roman" panose="02020603050405020304" pitchFamily="18" charset="0"/>
              <a:cs typeface="Times New Roman" panose="02020603050405020304" pitchFamily="18" charset="0"/>
            </a:endParaRPr>
          </a:p>
          <a:p>
            <a:r>
              <a:rPr lang="en-US" sz="1100" dirty="0">
                <a:latin typeface="Times New Roman" panose="02020603050405020304" pitchFamily="18" charset="0"/>
                <a:cs typeface="Times New Roman" panose="02020603050405020304" pitchFamily="18" charset="0"/>
              </a:rPr>
              <a:t>            &lt;/p&gt;</a:t>
            </a:r>
            <a:endParaRPr lang="en-IN" sz="1100" dirty="0">
              <a:latin typeface="Times New Roman" panose="02020603050405020304" pitchFamily="18" charset="0"/>
              <a:cs typeface="Times New Roman" panose="02020603050405020304" pitchFamily="18" charset="0"/>
            </a:endParaRPr>
          </a:p>
          <a:p>
            <a:r>
              <a:rPr lang="en-US" sz="1100" dirty="0">
                <a:latin typeface="Times New Roman" panose="02020603050405020304" pitchFamily="18" charset="0"/>
                <a:cs typeface="Times New Roman" panose="02020603050405020304" pitchFamily="18" charset="0"/>
              </a:rPr>
              <a:t> </a:t>
            </a:r>
            <a:endParaRPr lang="en-IN" sz="1100" dirty="0">
              <a:latin typeface="Times New Roman" panose="02020603050405020304" pitchFamily="18" charset="0"/>
              <a:cs typeface="Times New Roman" panose="02020603050405020304" pitchFamily="18" charset="0"/>
            </a:endParaRPr>
          </a:p>
          <a:p>
            <a:r>
              <a:rPr lang="en-US" sz="1100" dirty="0">
                <a:latin typeface="Times New Roman" panose="02020603050405020304" pitchFamily="18" charset="0"/>
                <a:cs typeface="Times New Roman" panose="02020603050405020304" pitchFamily="18" charset="0"/>
              </a:rPr>
              <a:t>            &lt;p&gt;</a:t>
            </a:r>
            <a:endParaRPr lang="en-IN" sz="1100" dirty="0">
              <a:latin typeface="Times New Roman" panose="02020603050405020304" pitchFamily="18" charset="0"/>
              <a:cs typeface="Times New Roman" panose="02020603050405020304" pitchFamily="18" charset="0"/>
            </a:endParaRPr>
          </a:p>
          <a:p>
            <a:r>
              <a:rPr lang="en-US" sz="1100" dirty="0">
                <a:latin typeface="Times New Roman" panose="02020603050405020304" pitchFamily="18" charset="0"/>
                <a:cs typeface="Times New Roman" panose="02020603050405020304" pitchFamily="18" charset="0"/>
              </a:rPr>
              <a:t>                &lt;a </a:t>
            </a:r>
            <a:r>
              <a:rPr lang="en-US" sz="1100" dirty="0" err="1">
                <a:latin typeface="Times New Roman" panose="02020603050405020304" pitchFamily="18" charset="0"/>
                <a:cs typeface="Times New Roman" panose="02020603050405020304" pitchFamily="18" charset="0"/>
              </a:rPr>
              <a:t>href</a:t>
            </a:r>
            <a:r>
              <a:rPr lang="en-US" sz="1100" dirty="0">
                <a:latin typeface="Times New Roman" panose="02020603050405020304" pitchFamily="18" charset="0"/>
                <a:cs typeface="Times New Roman" panose="02020603050405020304" pitchFamily="18" charset="0"/>
              </a:rPr>
              <a:t>="</a:t>
            </a:r>
            <a:r>
              <a:rPr lang="en-US" sz="1100" dirty="0" err="1">
                <a:latin typeface="Times New Roman" panose="02020603050405020304" pitchFamily="18" charset="0"/>
                <a:cs typeface="Times New Roman" panose="02020603050405020304" pitchFamily="18" charset="0"/>
              </a:rPr>
              <a:t>tel</a:t>
            </a:r>
            <a:r>
              <a:rPr lang="en-US" sz="1100" dirty="0">
                <a:latin typeface="Times New Roman" panose="02020603050405020304" pitchFamily="18" charset="0"/>
                <a:cs typeface="Times New Roman" panose="02020603050405020304" pitchFamily="18" charset="0"/>
              </a:rPr>
              <a:t>:+911234567890"&gt;</a:t>
            </a:r>
            <a:endParaRPr lang="en-IN" sz="1100" dirty="0">
              <a:latin typeface="Times New Roman" panose="02020603050405020304" pitchFamily="18" charset="0"/>
              <a:cs typeface="Times New Roman" panose="02020603050405020304" pitchFamily="18" charset="0"/>
            </a:endParaRPr>
          </a:p>
          <a:p>
            <a:r>
              <a:rPr lang="en-US" sz="1100" dirty="0">
                <a:latin typeface="Times New Roman" panose="02020603050405020304" pitchFamily="18" charset="0"/>
                <a:cs typeface="Times New Roman" panose="02020603050405020304" pitchFamily="18" charset="0"/>
              </a:rPr>
              <a:t>                    Call Me</a:t>
            </a:r>
            <a:endParaRPr lang="en-IN" sz="1100" dirty="0">
              <a:latin typeface="Times New Roman" panose="02020603050405020304" pitchFamily="18" charset="0"/>
              <a:cs typeface="Times New Roman" panose="02020603050405020304" pitchFamily="18" charset="0"/>
            </a:endParaRPr>
          </a:p>
          <a:p>
            <a:r>
              <a:rPr lang="en-US" sz="1100" dirty="0">
                <a:latin typeface="Times New Roman" panose="02020603050405020304" pitchFamily="18" charset="0"/>
                <a:cs typeface="Times New Roman" panose="02020603050405020304" pitchFamily="18" charset="0"/>
              </a:rPr>
              <a:t>                &lt;/a&gt;</a:t>
            </a:r>
            <a:endParaRPr lang="en-IN" sz="1100" dirty="0">
              <a:latin typeface="Times New Roman" panose="02020603050405020304" pitchFamily="18" charset="0"/>
              <a:cs typeface="Times New Roman" panose="02020603050405020304" pitchFamily="18" charset="0"/>
            </a:endParaRPr>
          </a:p>
          <a:p>
            <a:r>
              <a:rPr lang="en-US" sz="1100" dirty="0">
                <a:latin typeface="Times New Roman" panose="02020603050405020304" pitchFamily="18" charset="0"/>
                <a:cs typeface="Times New Roman" panose="02020603050405020304" pitchFamily="18" charset="0"/>
              </a:rPr>
              <a:t>            &lt;/p&gt;</a:t>
            </a:r>
            <a:endParaRPr lang="en-IN" sz="1100" dirty="0">
              <a:latin typeface="Times New Roman" panose="02020603050405020304" pitchFamily="18" charset="0"/>
              <a:cs typeface="Times New Roman" panose="02020603050405020304" pitchFamily="18" charset="0"/>
            </a:endParaRPr>
          </a:p>
          <a:p>
            <a:r>
              <a:rPr lang="en-US" sz="1100" dirty="0">
                <a:latin typeface="Times New Roman" panose="02020603050405020304" pitchFamily="18" charset="0"/>
                <a:cs typeface="Times New Roman" panose="02020603050405020304" pitchFamily="18" charset="0"/>
              </a:rPr>
              <a:t> </a:t>
            </a:r>
            <a:endParaRPr lang="en-IN" sz="1100" dirty="0">
              <a:latin typeface="Times New Roman" panose="02020603050405020304" pitchFamily="18" charset="0"/>
              <a:cs typeface="Times New Roman" panose="02020603050405020304" pitchFamily="18" charset="0"/>
            </a:endParaRPr>
          </a:p>
          <a:p>
            <a:r>
              <a:rPr lang="en-US" sz="1100" dirty="0">
                <a:latin typeface="Times New Roman" panose="02020603050405020304" pitchFamily="18" charset="0"/>
                <a:cs typeface="Times New Roman" panose="02020603050405020304" pitchFamily="18" charset="0"/>
              </a:rPr>
              <a:t>        &lt;/section&gt;</a:t>
            </a:r>
            <a:endParaRPr lang="en-IN" sz="1100" dirty="0">
              <a:latin typeface="Times New Roman" panose="02020603050405020304" pitchFamily="18" charset="0"/>
              <a:cs typeface="Times New Roman" panose="02020603050405020304" pitchFamily="18" charset="0"/>
            </a:endParaRPr>
          </a:p>
          <a:p>
            <a:r>
              <a:rPr lang="en-US" sz="1100" dirty="0">
                <a:latin typeface="Times New Roman" panose="02020603050405020304" pitchFamily="18" charset="0"/>
                <a:cs typeface="Times New Roman" panose="02020603050405020304" pitchFamily="18" charset="0"/>
              </a:rPr>
              <a:t> </a:t>
            </a:r>
            <a:endParaRPr lang="en-IN" sz="1100" dirty="0">
              <a:latin typeface="Times New Roman" panose="02020603050405020304" pitchFamily="18" charset="0"/>
              <a:cs typeface="Times New Roman" panose="02020603050405020304" pitchFamily="18" charset="0"/>
            </a:endParaRPr>
          </a:p>
          <a:p>
            <a:r>
              <a:rPr lang="en-US" sz="1100" dirty="0">
                <a:latin typeface="Times New Roman" panose="02020603050405020304" pitchFamily="18" charset="0"/>
                <a:cs typeface="Times New Roman" panose="02020603050405020304" pitchFamily="18" charset="0"/>
              </a:rPr>
              <a:t> </a:t>
            </a:r>
            <a:endParaRPr lang="en-IN" sz="1100" dirty="0">
              <a:latin typeface="Times New Roman" panose="02020603050405020304" pitchFamily="18" charset="0"/>
              <a:cs typeface="Times New Roman" panose="02020603050405020304" pitchFamily="18" charset="0"/>
            </a:endParaRPr>
          </a:p>
          <a:p>
            <a:r>
              <a:rPr lang="en-US" sz="1100" dirty="0">
                <a:latin typeface="Times New Roman" panose="02020603050405020304" pitchFamily="18" charset="0"/>
                <a:cs typeface="Times New Roman" panose="02020603050405020304" pitchFamily="18" charset="0"/>
              </a:rPr>
              <a:t>        &lt;!-- =========================</a:t>
            </a:r>
            <a:endParaRPr lang="en-IN" sz="11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20686533"/>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B46B28A-995A-9E3A-25A7-71DB3135396F}"/>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IN" smtClean="0"/>
              <a:pPr marL="0" lvl="0" indent="0" algn="r" rtl="0">
                <a:spcBef>
                  <a:spcPts val="0"/>
                </a:spcBef>
                <a:spcAft>
                  <a:spcPts val="0"/>
                </a:spcAft>
                <a:buNone/>
              </a:pPr>
              <a:t>108</a:t>
            </a:fld>
            <a:endParaRPr lang="en-IN"/>
          </a:p>
        </p:txBody>
      </p:sp>
      <p:sp>
        <p:nvSpPr>
          <p:cNvPr id="3" name="TextBox 2">
            <a:extLst>
              <a:ext uri="{FF2B5EF4-FFF2-40B4-BE49-F238E27FC236}">
                <a16:creationId xmlns:a16="http://schemas.microsoft.com/office/drawing/2014/main" id="{930EABDE-4513-7FC0-1181-938429B1951E}"/>
              </a:ext>
            </a:extLst>
          </p:cNvPr>
          <p:cNvSpPr txBox="1"/>
          <p:nvPr/>
        </p:nvSpPr>
        <p:spPr>
          <a:xfrm>
            <a:off x="235974" y="1071716"/>
            <a:ext cx="4591665" cy="5632311"/>
          </a:xfrm>
          <a:prstGeom prst="rect">
            <a:avLst/>
          </a:prstGeom>
          <a:noFill/>
        </p:spPr>
        <p:txBody>
          <a:bodyPr wrap="square" rtlCol="0">
            <a:spAutoFit/>
          </a:bodyPr>
          <a:lstStyle/>
          <a:p>
            <a:r>
              <a:rPr lang="en-US" sz="1200" dirty="0">
                <a:latin typeface="Times New Roman" panose="02020603050405020304" pitchFamily="18" charset="0"/>
                <a:cs typeface="Times New Roman" panose="02020603050405020304" pitchFamily="18" charset="0"/>
              </a:rPr>
              <a:t>IMAGE</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 --&gt;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&lt;section&gt;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&lt;h2&gt;Images&lt;/h2&gt;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&lt;figure&gt;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a:t>
            </a:r>
            <a:r>
              <a:rPr lang="en-US" sz="1200" dirty="0" err="1">
                <a:latin typeface="Times New Roman" panose="02020603050405020304" pitchFamily="18" charset="0"/>
                <a:cs typeface="Times New Roman" panose="02020603050405020304" pitchFamily="18" charset="0"/>
              </a:rPr>
              <a:t>img</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src</a:t>
            </a:r>
            <a:r>
              <a:rPr lang="en-US" sz="1200" dirty="0">
                <a:latin typeface="Times New Roman" panose="02020603050405020304" pitchFamily="18" charset="0"/>
                <a:cs typeface="Times New Roman" panose="02020603050405020304" pitchFamily="18" charset="0"/>
              </a:rPr>
              <a:t>="images/html5-logo.png"</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alt="HTML5 logo"</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width="250"</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height="250"</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a:t>
            </a:r>
            <a:r>
              <a:rPr lang="en-US" sz="1200" dirty="0" err="1">
                <a:latin typeface="Times New Roman" panose="02020603050405020304" pitchFamily="18" charset="0"/>
                <a:cs typeface="Times New Roman" panose="02020603050405020304" pitchFamily="18" charset="0"/>
              </a:rPr>
              <a:t>figcaption</a:t>
            </a:r>
            <a:r>
              <a:rPr lang="en-US" sz="1200" dirty="0">
                <a:latin typeface="Times New Roman" panose="02020603050405020304" pitchFamily="18" charset="0"/>
                <a:cs typeface="Times New Roman" panose="02020603050405020304" pitchFamily="18" charset="0"/>
              </a:rPr>
              <a:t>&gt;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HTML5 Logo</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a:t>
            </a:r>
            <a:r>
              <a:rPr lang="en-US" sz="1200" dirty="0" err="1">
                <a:latin typeface="Times New Roman" panose="02020603050405020304" pitchFamily="18" charset="0"/>
                <a:cs typeface="Times New Roman" panose="02020603050405020304" pitchFamily="18" charset="0"/>
              </a:rPr>
              <a:t>figcaption</a:t>
            </a:r>
            <a:r>
              <a:rPr lang="en-US" sz="1200" dirty="0">
                <a:latin typeface="Times New Roman" panose="02020603050405020304" pitchFamily="18" charset="0"/>
                <a:cs typeface="Times New Roman" panose="02020603050405020304" pitchFamily="18" charset="0"/>
              </a:rPr>
              <a:t>&gt;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&lt;/figure&gt;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&lt;/section&gt;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TABLE</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 --&gt;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endParaRPr lang="en-IN" sz="1200" dirty="0">
              <a:latin typeface="Times New Roman" panose="02020603050405020304" pitchFamily="18" charset="0"/>
              <a:cs typeface="Times New Roman" panose="02020603050405020304" pitchFamily="18" charset="0"/>
            </a:endParaRPr>
          </a:p>
          <a:p>
            <a:endParaRPr lang="en-IN" sz="1200" dirty="0">
              <a:latin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59906C91-3C2D-A339-3075-5C55CECFCE05}"/>
              </a:ext>
            </a:extLst>
          </p:cNvPr>
          <p:cNvSpPr txBox="1"/>
          <p:nvPr/>
        </p:nvSpPr>
        <p:spPr>
          <a:xfrm>
            <a:off x="4336026" y="1071716"/>
            <a:ext cx="4041058" cy="5601533"/>
          </a:xfrm>
          <a:prstGeom prst="rect">
            <a:avLst/>
          </a:prstGeom>
          <a:noFill/>
        </p:spPr>
        <p:txBody>
          <a:bodyPr wrap="square" rtlCol="0">
            <a:spAutoFit/>
          </a:bodyPr>
          <a:lstStyle/>
          <a:p>
            <a:r>
              <a:rPr lang="en-US" sz="1200" dirty="0">
                <a:latin typeface="Times New Roman" panose="02020603050405020304" pitchFamily="18" charset="0"/>
                <a:cs typeface="Times New Roman" panose="02020603050405020304" pitchFamily="18" charset="0"/>
              </a:rPr>
              <a:t> &lt;section id="schedule"&gt;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&lt;h2&gt;HTML5 Course Schedule&lt;/h2&gt;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&lt;table border="1"&gt;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&lt;caption&gt;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Weekly HTML5 Training Schedule</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&lt;/caption&gt;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a:t>
            </a:r>
            <a:r>
              <a:rPr lang="en-US" sz="1200" dirty="0" err="1">
                <a:latin typeface="Times New Roman" panose="02020603050405020304" pitchFamily="18" charset="0"/>
                <a:cs typeface="Times New Roman" panose="02020603050405020304" pitchFamily="18" charset="0"/>
              </a:rPr>
              <a:t>thead</a:t>
            </a:r>
            <a:r>
              <a:rPr lang="en-US" sz="1200" dirty="0">
                <a:latin typeface="Times New Roman" panose="02020603050405020304" pitchFamily="18" charset="0"/>
                <a:cs typeface="Times New Roman" panose="02020603050405020304" pitchFamily="18" charset="0"/>
              </a:rPr>
              <a:t>&gt;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&lt;tr&gt;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a:t>
            </a:r>
            <a:r>
              <a:rPr lang="en-US" sz="1200" dirty="0" err="1">
                <a:latin typeface="Times New Roman" panose="02020603050405020304" pitchFamily="18" charset="0"/>
                <a:cs typeface="Times New Roman" panose="02020603050405020304" pitchFamily="18" charset="0"/>
              </a:rPr>
              <a:t>th</a:t>
            </a:r>
            <a:r>
              <a:rPr lang="en-US" sz="1200" dirty="0">
                <a:latin typeface="Times New Roman" panose="02020603050405020304" pitchFamily="18" charset="0"/>
                <a:cs typeface="Times New Roman" panose="02020603050405020304" pitchFamily="18" charset="0"/>
              </a:rPr>
              <a:t>&gt;Day&lt;/</a:t>
            </a:r>
            <a:r>
              <a:rPr lang="en-US" sz="1200" dirty="0" err="1">
                <a:latin typeface="Times New Roman" panose="02020603050405020304" pitchFamily="18" charset="0"/>
                <a:cs typeface="Times New Roman" panose="02020603050405020304" pitchFamily="18" charset="0"/>
              </a:rPr>
              <a:t>th</a:t>
            </a:r>
            <a:r>
              <a:rPr lang="en-US" sz="1200" dirty="0">
                <a:latin typeface="Times New Roman" panose="02020603050405020304" pitchFamily="18" charset="0"/>
                <a:cs typeface="Times New Roman" panose="02020603050405020304" pitchFamily="18" charset="0"/>
              </a:rPr>
              <a:t>&gt;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a:t>
            </a:r>
            <a:r>
              <a:rPr lang="en-US" sz="1200" dirty="0" err="1">
                <a:latin typeface="Times New Roman" panose="02020603050405020304" pitchFamily="18" charset="0"/>
                <a:cs typeface="Times New Roman" panose="02020603050405020304" pitchFamily="18" charset="0"/>
              </a:rPr>
              <a:t>th</a:t>
            </a:r>
            <a:r>
              <a:rPr lang="en-US" sz="1200" dirty="0">
                <a:latin typeface="Times New Roman" panose="02020603050405020304" pitchFamily="18" charset="0"/>
                <a:cs typeface="Times New Roman" panose="02020603050405020304" pitchFamily="18" charset="0"/>
              </a:rPr>
              <a:t>&gt;Topic&lt;/</a:t>
            </a:r>
            <a:r>
              <a:rPr lang="en-US" sz="1200" dirty="0" err="1">
                <a:latin typeface="Times New Roman" panose="02020603050405020304" pitchFamily="18" charset="0"/>
                <a:cs typeface="Times New Roman" panose="02020603050405020304" pitchFamily="18" charset="0"/>
              </a:rPr>
              <a:t>th</a:t>
            </a:r>
            <a:r>
              <a:rPr lang="en-US" sz="1200" dirty="0">
                <a:latin typeface="Times New Roman" panose="02020603050405020304" pitchFamily="18" charset="0"/>
                <a:cs typeface="Times New Roman" panose="02020603050405020304" pitchFamily="18" charset="0"/>
              </a:rPr>
              <a:t>&gt;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a:t>
            </a:r>
            <a:r>
              <a:rPr lang="en-US" sz="1200" dirty="0" err="1">
                <a:latin typeface="Times New Roman" panose="02020603050405020304" pitchFamily="18" charset="0"/>
                <a:cs typeface="Times New Roman" panose="02020603050405020304" pitchFamily="18" charset="0"/>
              </a:rPr>
              <a:t>th</a:t>
            </a:r>
            <a:r>
              <a:rPr lang="en-US" sz="1200" dirty="0">
                <a:latin typeface="Times New Roman" panose="02020603050405020304" pitchFamily="18" charset="0"/>
                <a:cs typeface="Times New Roman" panose="02020603050405020304" pitchFamily="18" charset="0"/>
              </a:rPr>
              <a:t>&gt;Duration&lt;/</a:t>
            </a:r>
            <a:r>
              <a:rPr lang="en-US" sz="1200" dirty="0" err="1">
                <a:latin typeface="Times New Roman" panose="02020603050405020304" pitchFamily="18" charset="0"/>
                <a:cs typeface="Times New Roman" panose="02020603050405020304" pitchFamily="18" charset="0"/>
              </a:rPr>
              <a:t>th</a:t>
            </a:r>
            <a:r>
              <a:rPr lang="en-US" sz="1200" dirty="0">
                <a:latin typeface="Times New Roman" panose="02020603050405020304" pitchFamily="18" charset="0"/>
                <a:cs typeface="Times New Roman" panose="02020603050405020304" pitchFamily="18" charset="0"/>
              </a:rPr>
              <a:t>&gt;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a:t>
            </a:r>
            <a:r>
              <a:rPr lang="en-US" sz="1200" dirty="0" err="1">
                <a:latin typeface="Times New Roman" panose="02020603050405020304" pitchFamily="18" charset="0"/>
                <a:cs typeface="Times New Roman" panose="02020603050405020304" pitchFamily="18" charset="0"/>
              </a:rPr>
              <a:t>th</a:t>
            </a:r>
            <a:r>
              <a:rPr lang="en-US" sz="1200" dirty="0">
                <a:latin typeface="Times New Roman" panose="02020603050405020304" pitchFamily="18" charset="0"/>
                <a:cs typeface="Times New Roman" panose="02020603050405020304" pitchFamily="18" charset="0"/>
              </a:rPr>
              <a:t>&gt;Instructor&lt;/</a:t>
            </a:r>
            <a:r>
              <a:rPr lang="en-US" sz="1200" dirty="0" err="1">
                <a:latin typeface="Times New Roman" panose="02020603050405020304" pitchFamily="18" charset="0"/>
                <a:cs typeface="Times New Roman" panose="02020603050405020304" pitchFamily="18" charset="0"/>
              </a:rPr>
              <a:t>th</a:t>
            </a:r>
            <a:r>
              <a:rPr lang="en-US" sz="1200" dirty="0">
                <a:latin typeface="Times New Roman" panose="02020603050405020304" pitchFamily="18" charset="0"/>
                <a:cs typeface="Times New Roman" panose="02020603050405020304" pitchFamily="18" charset="0"/>
              </a:rPr>
              <a:t>&gt;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&lt;/tr&gt;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a:t>
            </a:r>
            <a:r>
              <a:rPr lang="en-US" sz="1200" dirty="0" err="1">
                <a:latin typeface="Times New Roman" panose="02020603050405020304" pitchFamily="18" charset="0"/>
                <a:cs typeface="Times New Roman" panose="02020603050405020304" pitchFamily="18" charset="0"/>
              </a:rPr>
              <a:t>thead</a:t>
            </a:r>
            <a:r>
              <a:rPr lang="en-US" sz="1200" dirty="0">
                <a:latin typeface="Times New Roman" panose="02020603050405020304" pitchFamily="18" charset="0"/>
                <a:cs typeface="Times New Roman" panose="02020603050405020304" pitchFamily="18" charset="0"/>
              </a:rPr>
              <a:t>&gt;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a:t>
            </a:r>
            <a:r>
              <a:rPr lang="en-US" sz="1200" dirty="0" err="1">
                <a:latin typeface="Times New Roman" panose="02020603050405020304" pitchFamily="18" charset="0"/>
                <a:cs typeface="Times New Roman" panose="02020603050405020304" pitchFamily="18" charset="0"/>
              </a:rPr>
              <a:t>tbody</a:t>
            </a:r>
            <a:r>
              <a:rPr lang="en-US" sz="1200" dirty="0">
                <a:latin typeface="Times New Roman" panose="02020603050405020304" pitchFamily="18" charset="0"/>
                <a:cs typeface="Times New Roman" panose="02020603050405020304" pitchFamily="18" charset="0"/>
              </a:rPr>
              <a:t>&gt;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&lt;tr&gt;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&lt;td&gt;Monday&lt;/td&gt;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&lt;td&gt;HTML Structure&lt;/td&gt;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&lt;td&gt;2 Hours&lt;/td&gt;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&lt;td&gt;John&lt;/td&gt;</a:t>
            </a:r>
            <a:endParaRPr lang="en-IN"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42484922"/>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570B822-3F5E-BB7C-3538-E0DED0F7BE17}"/>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IN" smtClean="0"/>
              <a:pPr marL="0" lvl="0" indent="0" algn="r" rtl="0">
                <a:spcBef>
                  <a:spcPts val="0"/>
                </a:spcBef>
                <a:spcAft>
                  <a:spcPts val="0"/>
                </a:spcAft>
                <a:buNone/>
              </a:pPr>
              <a:t>109</a:t>
            </a:fld>
            <a:endParaRPr lang="en-IN"/>
          </a:p>
        </p:txBody>
      </p:sp>
      <p:sp>
        <p:nvSpPr>
          <p:cNvPr id="3" name="TextBox 2">
            <a:extLst>
              <a:ext uri="{FF2B5EF4-FFF2-40B4-BE49-F238E27FC236}">
                <a16:creationId xmlns:a16="http://schemas.microsoft.com/office/drawing/2014/main" id="{DB8714BA-0A19-7734-E585-56BD950A6521}"/>
              </a:ext>
            </a:extLst>
          </p:cNvPr>
          <p:cNvSpPr txBox="1"/>
          <p:nvPr/>
        </p:nvSpPr>
        <p:spPr>
          <a:xfrm>
            <a:off x="255639" y="1150374"/>
            <a:ext cx="4945626" cy="5001369"/>
          </a:xfrm>
          <a:prstGeom prst="rect">
            <a:avLst/>
          </a:prstGeom>
          <a:noFill/>
        </p:spPr>
        <p:txBody>
          <a:bodyPr wrap="square" rtlCol="0">
            <a:spAutoFit/>
          </a:bodyPr>
          <a:lstStyle/>
          <a:p>
            <a:r>
              <a:rPr lang="en-US" sz="1100" dirty="0">
                <a:latin typeface="Times New Roman" panose="02020603050405020304" pitchFamily="18" charset="0"/>
                <a:cs typeface="Times New Roman" panose="02020603050405020304" pitchFamily="18" charset="0"/>
              </a:rPr>
              <a:t> &lt;/tr&gt;</a:t>
            </a:r>
            <a:endParaRPr lang="en-IN" sz="1100" dirty="0">
              <a:latin typeface="Times New Roman" panose="02020603050405020304" pitchFamily="18" charset="0"/>
              <a:cs typeface="Times New Roman" panose="02020603050405020304" pitchFamily="18" charset="0"/>
            </a:endParaRPr>
          </a:p>
          <a:p>
            <a:r>
              <a:rPr lang="en-US" sz="1100" dirty="0">
                <a:latin typeface="Times New Roman" panose="02020603050405020304" pitchFamily="18" charset="0"/>
                <a:cs typeface="Times New Roman" panose="02020603050405020304" pitchFamily="18" charset="0"/>
              </a:rPr>
              <a:t> </a:t>
            </a:r>
            <a:endParaRPr lang="en-IN" sz="1100" dirty="0">
              <a:latin typeface="Times New Roman" panose="02020603050405020304" pitchFamily="18" charset="0"/>
              <a:cs typeface="Times New Roman" panose="02020603050405020304" pitchFamily="18" charset="0"/>
            </a:endParaRPr>
          </a:p>
          <a:p>
            <a:r>
              <a:rPr lang="en-US" sz="1100" dirty="0">
                <a:latin typeface="Times New Roman" panose="02020603050405020304" pitchFamily="18" charset="0"/>
                <a:cs typeface="Times New Roman" panose="02020603050405020304" pitchFamily="18" charset="0"/>
              </a:rPr>
              <a:t>                    &lt;tr&gt;</a:t>
            </a:r>
            <a:endParaRPr lang="en-IN" sz="1100" dirty="0">
              <a:latin typeface="Times New Roman" panose="02020603050405020304" pitchFamily="18" charset="0"/>
              <a:cs typeface="Times New Roman" panose="02020603050405020304" pitchFamily="18" charset="0"/>
            </a:endParaRPr>
          </a:p>
          <a:p>
            <a:r>
              <a:rPr lang="en-US" sz="1100" dirty="0">
                <a:latin typeface="Times New Roman" panose="02020603050405020304" pitchFamily="18" charset="0"/>
                <a:cs typeface="Times New Roman" panose="02020603050405020304" pitchFamily="18" charset="0"/>
              </a:rPr>
              <a:t>                        &lt;td&gt;Tuesday&lt;/td&gt;</a:t>
            </a:r>
            <a:endParaRPr lang="en-IN" sz="1100" dirty="0">
              <a:latin typeface="Times New Roman" panose="02020603050405020304" pitchFamily="18" charset="0"/>
              <a:cs typeface="Times New Roman" panose="02020603050405020304" pitchFamily="18" charset="0"/>
            </a:endParaRPr>
          </a:p>
          <a:p>
            <a:r>
              <a:rPr lang="en-US" sz="1100" dirty="0">
                <a:latin typeface="Times New Roman" panose="02020603050405020304" pitchFamily="18" charset="0"/>
                <a:cs typeface="Times New Roman" panose="02020603050405020304" pitchFamily="18" charset="0"/>
              </a:rPr>
              <a:t>                        &lt;td&gt;Text &amp; Headings&lt;/td&gt;</a:t>
            </a:r>
            <a:endParaRPr lang="en-IN" sz="1100" dirty="0">
              <a:latin typeface="Times New Roman" panose="02020603050405020304" pitchFamily="18" charset="0"/>
              <a:cs typeface="Times New Roman" panose="02020603050405020304" pitchFamily="18" charset="0"/>
            </a:endParaRPr>
          </a:p>
          <a:p>
            <a:r>
              <a:rPr lang="en-US" sz="1100" dirty="0">
                <a:latin typeface="Times New Roman" panose="02020603050405020304" pitchFamily="18" charset="0"/>
                <a:cs typeface="Times New Roman" panose="02020603050405020304" pitchFamily="18" charset="0"/>
              </a:rPr>
              <a:t>                        &lt;td&gt;2 Hours&lt;/td&gt;</a:t>
            </a:r>
            <a:endParaRPr lang="en-IN" sz="1100" dirty="0">
              <a:latin typeface="Times New Roman" panose="02020603050405020304" pitchFamily="18" charset="0"/>
              <a:cs typeface="Times New Roman" panose="02020603050405020304" pitchFamily="18" charset="0"/>
            </a:endParaRPr>
          </a:p>
          <a:p>
            <a:r>
              <a:rPr lang="en-US" sz="1100" dirty="0">
                <a:latin typeface="Times New Roman" panose="02020603050405020304" pitchFamily="18" charset="0"/>
                <a:cs typeface="Times New Roman" panose="02020603050405020304" pitchFamily="18" charset="0"/>
              </a:rPr>
              <a:t>                        &lt;td&gt;John&lt;/td&gt;</a:t>
            </a:r>
            <a:endParaRPr lang="en-IN" sz="1100" dirty="0">
              <a:latin typeface="Times New Roman" panose="02020603050405020304" pitchFamily="18" charset="0"/>
              <a:cs typeface="Times New Roman" panose="02020603050405020304" pitchFamily="18" charset="0"/>
            </a:endParaRPr>
          </a:p>
          <a:p>
            <a:r>
              <a:rPr lang="en-US" sz="1100" dirty="0">
                <a:latin typeface="Times New Roman" panose="02020603050405020304" pitchFamily="18" charset="0"/>
                <a:cs typeface="Times New Roman" panose="02020603050405020304" pitchFamily="18" charset="0"/>
              </a:rPr>
              <a:t>                    &lt;/tr&gt;</a:t>
            </a:r>
            <a:endParaRPr lang="en-IN" sz="1100" dirty="0">
              <a:latin typeface="Times New Roman" panose="02020603050405020304" pitchFamily="18" charset="0"/>
              <a:cs typeface="Times New Roman" panose="02020603050405020304" pitchFamily="18" charset="0"/>
            </a:endParaRPr>
          </a:p>
          <a:p>
            <a:r>
              <a:rPr lang="en-US" sz="1100" dirty="0">
                <a:latin typeface="Times New Roman" panose="02020603050405020304" pitchFamily="18" charset="0"/>
                <a:cs typeface="Times New Roman" panose="02020603050405020304" pitchFamily="18" charset="0"/>
              </a:rPr>
              <a:t> </a:t>
            </a:r>
            <a:endParaRPr lang="en-IN" sz="1100" dirty="0">
              <a:latin typeface="Times New Roman" panose="02020603050405020304" pitchFamily="18" charset="0"/>
              <a:cs typeface="Times New Roman" panose="02020603050405020304" pitchFamily="18" charset="0"/>
            </a:endParaRPr>
          </a:p>
          <a:p>
            <a:r>
              <a:rPr lang="en-US" sz="1100" dirty="0">
                <a:latin typeface="Times New Roman" panose="02020603050405020304" pitchFamily="18" charset="0"/>
                <a:cs typeface="Times New Roman" panose="02020603050405020304" pitchFamily="18" charset="0"/>
              </a:rPr>
              <a:t>                    &lt;tr&gt;</a:t>
            </a:r>
            <a:endParaRPr lang="en-IN" sz="1100" dirty="0">
              <a:latin typeface="Times New Roman" panose="02020603050405020304" pitchFamily="18" charset="0"/>
              <a:cs typeface="Times New Roman" panose="02020603050405020304" pitchFamily="18" charset="0"/>
            </a:endParaRPr>
          </a:p>
          <a:p>
            <a:r>
              <a:rPr lang="en-US" sz="1100" dirty="0">
                <a:latin typeface="Times New Roman" panose="02020603050405020304" pitchFamily="18" charset="0"/>
                <a:cs typeface="Times New Roman" panose="02020603050405020304" pitchFamily="18" charset="0"/>
              </a:rPr>
              <a:t>                        &lt;td&gt;Wednesday&lt;/td&gt;</a:t>
            </a:r>
            <a:endParaRPr lang="en-IN" sz="1100" dirty="0">
              <a:latin typeface="Times New Roman" panose="02020603050405020304" pitchFamily="18" charset="0"/>
              <a:cs typeface="Times New Roman" panose="02020603050405020304" pitchFamily="18" charset="0"/>
            </a:endParaRPr>
          </a:p>
          <a:p>
            <a:r>
              <a:rPr lang="en-US" sz="1100" dirty="0">
                <a:latin typeface="Times New Roman" panose="02020603050405020304" pitchFamily="18" charset="0"/>
                <a:cs typeface="Times New Roman" panose="02020603050405020304" pitchFamily="18" charset="0"/>
              </a:rPr>
              <a:t>                        &lt;td&gt;Lists &amp; Tables&lt;/td&gt;</a:t>
            </a:r>
            <a:endParaRPr lang="en-IN" sz="1100" dirty="0">
              <a:latin typeface="Times New Roman" panose="02020603050405020304" pitchFamily="18" charset="0"/>
              <a:cs typeface="Times New Roman" panose="02020603050405020304" pitchFamily="18" charset="0"/>
            </a:endParaRPr>
          </a:p>
          <a:p>
            <a:r>
              <a:rPr lang="en-US" sz="1100" dirty="0">
                <a:latin typeface="Times New Roman" panose="02020603050405020304" pitchFamily="18" charset="0"/>
                <a:cs typeface="Times New Roman" panose="02020603050405020304" pitchFamily="18" charset="0"/>
              </a:rPr>
              <a:t>                        &lt;td&gt;2 Hours&lt;/td&gt;</a:t>
            </a:r>
            <a:endParaRPr lang="en-IN" sz="1100" dirty="0">
              <a:latin typeface="Times New Roman" panose="02020603050405020304" pitchFamily="18" charset="0"/>
              <a:cs typeface="Times New Roman" panose="02020603050405020304" pitchFamily="18" charset="0"/>
            </a:endParaRPr>
          </a:p>
          <a:p>
            <a:r>
              <a:rPr lang="en-US" sz="1100" dirty="0">
                <a:latin typeface="Times New Roman" panose="02020603050405020304" pitchFamily="18" charset="0"/>
                <a:cs typeface="Times New Roman" panose="02020603050405020304" pitchFamily="18" charset="0"/>
              </a:rPr>
              <a:t>                        &lt;td&gt;David&lt;/td&gt;</a:t>
            </a:r>
            <a:endParaRPr lang="en-IN" sz="1100" dirty="0">
              <a:latin typeface="Times New Roman" panose="02020603050405020304" pitchFamily="18" charset="0"/>
              <a:cs typeface="Times New Roman" panose="02020603050405020304" pitchFamily="18" charset="0"/>
            </a:endParaRPr>
          </a:p>
          <a:p>
            <a:r>
              <a:rPr lang="en-US" sz="1100" dirty="0">
                <a:latin typeface="Times New Roman" panose="02020603050405020304" pitchFamily="18" charset="0"/>
                <a:cs typeface="Times New Roman" panose="02020603050405020304" pitchFamily="18" charset="0"/>
              </a:rPr>
              <a:t>                    &lt;/tr&gt;</a:t>
            </a:r>
            <a:endParaRPr lang="en-IN" sz="1100" dirty="0">
              <a:latin typeface="Times New Roman" panose="02020603050405020304" pitchFamily="18" charset="0"/>
              <a:cs typeface="Times New Roman" panose="02020603050405020304" pitchFamily="18" charset="0"/>
            </a:endParaRPr>
          </a:p>
          <a:p>
            <a:r>
              <a:rPr lang="en-US" sz="1100" dirty="0">
                <a:latin typeface="Times New Roman" panose="02020603050405020304" pitchFamily="18" charset="0"/>
                <a:cs typeface="Times New Roman" panose="02020603050405020304" pitchFamily="18" charset="0"/>
              </a:rPr>
              <a:t> </a:t>
            </a:r>
            <a:endParaRPr lang="en-IN" sz="1100" dirty="0">
              <a:latin typeface="Times New Roman" panose="02020603050405020304" pitchFamily="18" charset="0"/>
              <a:cs typeface="Times New Roman" panose="02020603050405020304" pitchFamily="18" charset="0"/>
            </a:endParaRPr>
          </a:p>
          <a:p>
            <a:r>
              <a:rPr lang="en-US" sz="1100" dirty="0">
                <a:latin typeface="Times New Roman" panose="02020603050405020304" pitchFamily="18" charset="0"/>
                <a:cs typeface="Times New Roman" panose="02020603050405020304" pitchFamily="18" charset="0"/>
              </a:rPr>
              <a:t>                    &lt;tr&gt;</a:t>
            </a:r>
            <a:endParaRPr lang="en-IN" sz="1100" dirty="0">
              <a:latin typeface="Times New Roman" panose="02020603050405020304" pitchFamily="18" charset="0"/>
              <a:cs typeface="Times New Roman" panose="02020603050405020304" pitchFamily="18" charset="0"/>
            </a:endParaRPr>
          </a:p>
          <a:p>
            <a:r>
              <a:rPr lang="en-US" sz="1100" dirty="0">
                <a:latin typeface="Times New Roman" panose="02020603050405020304" pitchFamily="18" charset="0"/>
                <a:cs typeface="Times New Roman" panose="02020603050405020304" pitchFamily="18" charset="0"/>
              </a:rPr>
              <a:t>                        &lt;td&gt;Thursday&lt;/td&gt;</a:t>
            </a:r>
            <a:endParaRPr lang="en-IN" sz="1100" dirty="0">
              <a:latin typeface="Times New Roman" panose="02020603050405020304" pitchFamily="18" charset="0"/>
              <a:cs typeface="Times New Roman" panose="02020603050405020304" pitchFamily="18" charset="0"/>
            </a:endParaRPr>
          </a:p>
          <a:p>
            <a:r>
              <a:rPr lang="en-US" sz="1100" dirty="0">
                <a:latin typeface="Times New Roman" panose="02020603050405020304" pitchFamily="18" charset="0"/>
                <a:cs typeface="Times New Roman" panose="02020603050405020304" pitchFamily="18" charset="0"/>
              </a:rPr>
              <a:t>                        &lt;td&gt;Forms&lt;/td&gt;</a:t>
            </a:r>
            <a:endParaRPr lang="en-IN" sz="1100" dirty="0">
              <a:latin typeface="Times New Roman" panose="02020603050405020304" pitchFamily="18" charset="0"/>
              <a:cs typeface="Times New Roman" panose="02020603050405020304" pitchFamily="18" charset="0"/>
            </a:endParaRPr>
          </a:p>
          <a:p>
            <a:r>
              <a:rPr lang="en-US" sz="1100" dirty="0">
                <a:latin typeface="Times New Roman" panose="02020603050405020304" pitchFamily="18" charset="0"/>
                <a:cs typeface="Times New Roman" panose="02020603050405020304" pitchFamily="18" charset="0"/>
              </a:rPr>
              <a:t>                        &lt;td&gt;3 Hours&lt;/td&gt;</a:t>
            </a:r>
            <a:endParaRPr lang="en-IN" sz="1100" dirty="0">
              <a:latin typeface="Times New Roman" panose="02020603050405020304" pitchFamily="18" charset="0"/>
              <a:cs typeface="Times New Roman" panose="02020603050405020304" pitchFamily="18" charset="0"/>
            </a:endParaRPr>
          </a:p>
          <a:p>
            <a:r>
              <a:rPr lang="en-US" sz="1100" dirty="0">
                <a:latin typeface="Times New Roman" panose="02020603050405020304" pitchFamily="18" charset="0"/>
                <a:cs typeface="Times New Roman" panose="02020603050405020304" pitchFamily="18" charset="0"/>
              </a:rPr>
              <a:t>                        &lt;td&gt;David&lt;/td&gt;</a:t>
            </a:r>
            <a:endParaRPr lang="en-IN" sz="1100" dirty="0">
              <a:latin typeface="Times New Roman" panose="02020603050405020304" pitchFamily="18" charset="0"/>
              <a:cs typeface="Times New Roman" panose="02020603050405020304" pitchFamily="18" charset="0"/>
            </a:endParaRPr>
          </a:p>
          <a:p>
            <a:r>
              <a:rPr lang="en-US" sz="1100" dirty="0">
                <a:latin typeface="Times New Roman" panose="02020603050405020304" pitchFamily="18" charset="0"/>
                <a:cs typeface="Times New Roman" panose="02020603050405020304" pitchFamily="18" charset="0"/>
              </a:rPr>
              <a:t>                    &lt;/tr&gt;</a:t>
            </a:r>
            <a:endParaRPr lang="en-IN" sz="1100" dirty="0">
              <a:latin typeface="Times New Roman" panose="02020603050405020304" pitchFamily="18" charset="0"/>
              <a:cs typeface="Times New Roman" panose="02020603050405020304" pitchFamily="18" charset="0"/>
            </a:endParaRPr>
          </a:p>
          <a:p>
            <a:r>
              <a:rPr lang="en-US" sz="1100" dirty="0">
                <a:latin typeface="Times New Roman" panose="02020603050405020304" pitchFamily="18" charset="0"/>
                <a:cs typeface="Times New Roman" panose="02020603050405020304" pitchFamily="18" charset="0"/>
              </a:rPr>
              <a:t> </a:t>
            </a:r>
            <a:endParaRPr lang="en-IN" sz="1100" dirty="0">
              <a:latin typeface="Times New Roman" panose="02020603050405020304" pitchFamily="18" charset="0"/>
              <a:cs typeface="Times New Roman" panose="02020603050405020304" pitchFamily="18" charset="0"/>
            </a:endParaRPr>
          </a:p>
          <a:p>
            <a:r>
              <a:rPr lang="en-US" sz="1100" dirty="0">
                <a:latin typeface="Times New Roman" panose="02020603050405020304" pitchFamily="18" charset="0"/>
                <a:cs typeface="Times New Roman" panose="02020603050405020304" pitchFamily="18" charset="0"/>
              </a:rPr>
              <a:t>                    &lt;tr&gt;</a:t>
            </a:r>
            <a:endParaRPr lang="en-IN" sz="1100" dirty="0">
              <a:latin typeface="Times New Roman" panose="02020603050405020304" pitchFamily="18" charset="0"/>
              <a:cs typeface="Times New Roman" panose="02020603050405020304" pitchFamily="18" charset="0"/>
            </a:endParaRPr>
          </a:p>
          <a:p>
            <a:r>
              <a:rPr lang="en-US" sz="1100" dirty="0">
                <a:latin typeface="Times New Roman" panose="02020603050405020304" pitchFamily="18" charset="0"/>
                <a:cs typeface="Times New Roman" panose="02020603050405020304" pitchFamily="18" charset="0"/>
              </a:rPr>
              <a:t>                        &lt;td&gt;Friday&lt;/td&gt;</a:t>
            </a:r>
            <a:endParaRPr lang="en-IN" sz="1100" dirty="0">
              <a:latin typeface="Times New Roman" panose="02020603050405020304" pitchFamily="18" charset="0"/>
              <a:cs typeface="Times New Roman" panose="02020603050405020304" pitchFamily="18" charset="0"/>
            </a:endParaRPr>
          </a:p>
          <a:p>
            <a:r>
              <a:rPr lang="en-US" sz="1100" dirty="0">
                <a:latin typeface="Times New Roman" panose="02020603050405020304" pitchFamily="18" charset="0"/>
                <a:cs typeface="Times New Roman" panose="02020603050405020304" pitchFamily="18" charset="0"/>
              </a:rPr>
              <a:t>                        &lt;td&gt;Multimedia&lt;/td&gt;</a:t>
            </a:r>
            <a:endParaRPr lang="en-IN" sz="1100" dirty="0">
              <a:latin typeface="Times New Roman" panose="02020603050405020304" pitchFamily="18" charset="0"/>
              <a:cs typeface="Times New Roman" panose="02020603050405020304" pitchFamily="18" charset="0"/>
            </a:endParaRPr>
          </a:p>
          <a:p>
            <a:r>
              <a:rPr lang="en-US" sz="1100" dirty="0">
                <a:latin typeface="Times New Roman" panose="02020603050405020304" pitchFamily="18" charset="0"/>
                <a:cs typeface="Times New Roman" panose="02020603050405020304" pitchFamily="18" charset="0"/>
              </a:rPr>
              <a:t>                        &lt;td&gt;2 Hours&lt;/td&gt;</a:t>
            </a:r>
            <a:endParaRPr lang="en-IN" sz="1100" dirty="0">
              <a:latin typeface="Times New Roman" panose="02020603050405020304" pitchFamily="18" charset="0"/>
              <a:cs typeface="Times New Roman" panose="02020603050405020304" pitchFamily="18" charset="0"/>
            </a:endParaRPr>
          </a:p>
          <a:p>
            <a:r>
              <a:rPr lang="en-US" sz="1100" dirty="0">
                <a:latin typeface="Times New Roman" panose="02020603050405020304" pitchFamily="18" charset="0"/>
                <a:cs typeface="Times New Roman" panose="02020603050405020304" pitchFamily="18" charset="0"/>
              </a:rPr>
              <a:t>                        &lt;td&gt;Sarah&lt;/td&gt;</a:t>
            </a:r>
            <a:endParaRPr lang="en-IN" sz="1100" dirty="0">
              <a:latin typeface="Times New Roman" panose="02020603050405020304" pitchFamily="18" charset="0"/>
              <a:cs typeface="Times New Roman" panose="02020603050405020304" pitchFamily="18" charset="0"/>
            </a:endParaRPr>
          </a:p>
          <a:p>
            <a:r>
              <a:rPr lang="en-US" sz="1100" dirty="0">
                <a:latin typeface="Times New Roman" panose="02020603050405020304" pitchFamily="18" charset="0"/>
                <a:cs typeface="Times New Roman" panose="02020603050405020304" pitchFamily="18" charset="0"/>
              </a:rPr>
              <a:t>                    &lt;/tr&gt;</a:t>
            </a:r>
            <a:endParaRPr lang="en-IN" sz="1100" dirty="0">
              <a:latin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1C886F7A-0BAC-E130-D71B-7C43217C79E6}"/>
              </a:ext>
            </a:extLst>
          </p:cNvPr>
          <p:cNvSpPr txBox="1"/>
          <p:nvPr/>
        </p:nvSpPr>
        <p:spPr>
          <a:xfrm>
            <a:off x="4119716" y="787107"/>
            <a:ext cx="4680155" cy="6070893"/>
          </a:xfrm>
          <a:prstGeom prst="rect">
            <a:avLst/>
          </a:prstGeom>
          <a:noFill/>
        </p:spPr>
        <p:txBody>
          <a:bodyPr wrap="square" rtlCol="0">
            <a:spAutoFit/>
          </a:bodyPr>
          <a:lstStyle/>
          <a:p>
            <a:r>
              <a:rPr lang="en-US" sz="1050" dirty="0">
                <a:latin typeface="Times New Roman" panose="02020603050405020304" pitchFamily="18" charset="0"/>
                <a:cs typeface="Times New Roman" panose="02020603050405020304" pitchFamily="18" charset="0"/>
              </a:rPr>
              <a:t> &lt;/</a:t>
            </a:r>
            <a:r>
              <a:rPr lang="en-US" sz="1050" dirty="0" err="1">
                <a:latin typeface="Times New Roman" panose="02020603050405020304" pitchFamily="18" charset="0"/>
                <a:cs typeface="Times New Roman" panose="02020603050405020304" pitchFamily="18" charset="0"/>
              </a:rPr>
              <a:t>tbody</a:t>
            </a:r>
            <a:r>
              <a:rPr lang="en-US" sz="1050" dirty="0">
                <a:latin typeface="Times New Roman" panose="02020603050405020304" pitchFamily="18" charset="0"/>
                <a:cs typeface="Times New Roman" panose="02020603050405020304" pitchFamily="18" charset="0"/>
              </a:rPr>
              <a:t>&gt; </a:t>
            </a:r>
            <a:endParaRPr lang="en-IN" sz="1050" dirty="0">
              <a:latin typeface="Times New Roman" panose="02020603050405020304" pitchFamily="18" charset="0"/>
              <a:cs typeface="Times New Roman" panose="02020603050405020304" pitchFamily="18" charset="0"/>
            </a:endParaRPr>
          </a:p>
          <a:p>
            <a:r>
              <a:rPr lang="en-US" sz="1050" dirty="0">
                <a:latin typeface="Times New Roman" panose="02020603050405020304" pitchFamily="18" charset="0"/>
                <a:cs typeface="Times New Roman" panose="02020603050405020304" pitchFamily="18" charset="0"/>
              </a:rPr>
              <a:t>                &lt;</a:t>
            </a:r>
            <a:r>
              <a:rPr lang="en-US" sz="1050" dirty="0" err="1">
                <a:latin typeface="Times New Roman" panose="02020603050405020304" pitchFamily="18" charset="0"/>
                <a:cs typeface="Times New Roman" panose="02020603050405020304" pitchFamily="18" charset="0"/>
              </a:rPr>
              <a:t>tfoot</a:t>
            </a:r>
            <a:r>
              <a:rPr lang="en-US" sz="1050" dirty="0">
                <a:latin typeface="Times New Roman" panose="02020603050405020304" pitchFamily="18" charset="0"/>
                <a:cs typeface="Times New Roman" panose="02020603050405020304" pitchFamily="18" charset="0"/>
              </a:rPr>
              <a:t>&gt; </a:t>
            </a:r>
            <a:endParaRPr lang="en-IN" sz="1050" dirty="0">
              <a:latin typeface="Times New Roman" panose="02020603050405020304" pitchFamily="18" charset="0"/>
              <a:cs typeface="Times New Roman" panose="02020603050405020304" pitchFamily="18" charset="0"/>
            </a:endParaRPr>
          </a:p>
          <a:p>
            <a:r>
              <a:rPr lang="en-US" sz="1050" dirty="0">
                <a:latin typeface="Times New Roman" panose="02020603050405020304" pitchFamily="18" charset="0"/>
                <a:cs typeface="Times New Roman" panose="02020603050405020304" pitchFamily="18" charset="0"/>
              </a:rPr>
              <a:t>                    &lt;tr&gt;</a:t>
            </a:r>
            <a:endParaRPr lang="en-IN" sz="1050" dirty="0">
              <a:latin typeface="Times New Roman" panose="02020603050405020304" pitchFamily="18" charset="0"/>
              <a:cs typeface="Times New Roman" panose="02020603050405020304" pitchFamily="18" charset="0"/>
            </a:endParaRPr>
          </a:p>
          <a:p>
            <a:r>
              <a:rPr lang="en-US" sz="1050" dirty="0">
                <a:latin typeface="Times New Roman" panose="02020603050405020304" pitchFamily="18" charset="0"/>
                <a:cs typeface="Times New Roman" panose="02020603050405020304" pitchFamily="18" charset="0"/>
              </a:rPr>
              <a:t>                        &lt;td </a:t>
            </a:r>
            <a:r>
              <a:rPr lang="en-US" sz="1050" dirty="0" err="1">
                <a:latin typeface="Times New Roman" panose="02020603050405020304" pitchFamily="18" charset="0"/>
                <a:cs typeface="Times New Roman" panose="02020603050405020304" pitchFamily="18" charset="0"/>
              </a:rPr>
              <a:t>colspan</a:t>
            </a:r>
            <a:r>
              <a:rPr lang="en-US" sz="1050" dirty="0">
                <a:latin typeface="Times New Roman" panose="02020603050405020304" pitchFamily="18" charset="0"/>
                <a:cs typeface="Times New Roman" panose="02020603050405020304" pitchFamily="18" charset="0"/>
              </a:rPr>
              <a:t>="2"&gt;</a:t>
            </a:r>
            <a:endParaRPr lang="en-IN" sz="1050" dirty="0">
              <a:latin typeface="Times New Roman" panose="02020603050405020304" pitchFamily="18" charset="0"/>
              <a:cs typeface="Times New Roman" panose="02020603050405020304" pitchFamily="18" charset="0"/>
            </a:endParaRPr>
          </a:p>
          <a:p>
            <a:r>
              <a:rPr lang="en-US" sz="1050" dirty="0">
                <a:latin typeface="Times New Roman" panose="02020603050405020304" pitchFamily="18" charset="0"/>
                <a:cs typeface="Times New Roman" panose="02020603050405020304" pitchFamily="18" charset="0"/>
              </a:rPr>
              <a:t>                            Total Training</a:t>
            </a:r>
            <a:endParaRPr lang="en-IN" sz="1050" dirty="0">
              <a:latin typeface="Times New Roman" panose="02020603050405020304" pitchFamily="18" charset="0"/>
              <a:cs typeface="Times New Roman" panose="02020603050405020304" pitchFamily="18" charset="0"/>
            </a:endParaRPr>
          </a:p>
          <a:p>
            <a:r>
              <a:rPr lang="en-US" sz="1050" dirty="0">
                <a:latin typeface="Times New Roman" panose="02020603050405020304" pitchFamily="18" charset="0"/>
                <a:cs typeface="Times New Roman" panose="02020603050405020304" pitchFamily="18" charset="0"/>
              </a:rPr>
              <a:t>                        &lt;/td&gt; </a:t>
            </a:r>
            <a:endParaRPr lang="en-IN" sz="1050" dirty="0">
              <a:latin typeface="Times New Roman" panose="02020603050405020304" pitchFamily="18" charset="0"/>
              <a:cs typeface="Times New Roman" panose="02020603050405020304" pitchFamily="18" charset="0"/>
            </a:endParaRPr>
          </a:p>
          <a:p>
            <a:r>
              <a:rPr lang="en-US" sz="1050" dirty="0">
                <a:latin typeface="Times New Roman" panose="02020603050405020304" pitchFamily="18" charset="0"/>
                <a:cs typeface="Times New Roman" panose="02020603050405020304" pitchFamily="18" charset="0"/>
              </a:rPr>
              <a:t>                        &lt;td </a:t>
            </a:r>
            <a:r>
              <a:rPr lang="en-US" sz="1050" dirty="0" err="1">
                <a:latin typeface="Times New Roman" panose="02020603050405020304" pitchFamily="18" charset="0"/>
                <a:cs typeface="Times New Roman" panose="02020603050405020304" pitchFamily="18" charset="0"/>
              </a:rPr>
              <a:t>colspan</a:t>
            </a:r>
            <a:r>
              <a:rPr lang="en-US" sz="1050" dirty="0">
                <a:latin typeface="Times New Roman" panose="02020603050405020304" pitchFamily="18" charset="0"/>
                <a:cs typeface="Times New Roman" panose="02020603050405020304" pitchFamily="18" charset="0"/>
              </a:rPr>
              <a:t>="2"&gt;</a:t>
            </a:r>
            <a:endParaRPr lang="en-IN" sz="1050" dirty="0">
              <a:latin typeface="Times New Roman" panose="02020603050405020304" pitchFamily="18" charset="0"/>
              <a:cs typeface="Times New Roman" panose="02020603050405020304" pitchFamily="18" charset="0"/>
            </a:endParaRPr>
          </a:p>
          <a:p>
            <a:r>
              <a:rPr lang="en-US" sz="1050" dirty="0">
                <a:latin typeface="Times New Roman" panose="02020603050405020304" pitchFamily="18" charset="0"/>
                <a:cs typeface="Times New Roman" panose="02020603050405020304" pitchFamily="18" charset="0"/>
              </a:rPr>
              <a:t>                            11 Hours</a:t>
            </a:r>
            <a:endParaRPr lang="en-IN" sz="1050" dirty="0">
              <a:latin typeface="Times New Roman" panose="02020603050405020304" pitchFamily="18" charset="0"/>
              <a:cs typeface="Times New Roman" panose="02020603050405020304" pitchFamily="18" charset="0"/>
            </a:endParaRPr>
          </a:p>
          <a:p>
            <a:r>
              <a:rPr lang="en-US" sz="1050" dirty="0">
                <a:latin typeface="Times New Roman" panose="02020603050405020304" pitchFamily="18" charset="0"/>
                <a:cs typeface="Times New Roman" panose="02020603050405020304" pitchFamily="18" charset="0"/>
              </a:rPr>
              <a:t>                        &lt;/td&gt;</a:t>
            </a:r>
            <a:endParaRPr lang="en-IN" sz="1050" dirty="0">
              <a:latin typeface="Times New Roman" panose="02020603050405020304" pitchFamily="18" charset="0"/>
              <a:cs typeface="Times New Roman" panose="02020603050405020304" pitchFamily="18" charset="0"/>
            </a:endParaRPr>
          </a:p>
          <a:p>
            <a:r>
              <a:rPr lang="en-US" sz="1050" dirty="0">
                <a:latin typeface="Times New Roman" panose="02020603050405020304" pitchFamily="18" charset="0"/>
                <a:cs typeface="Times New Roman" panose="02020603050405020304" pitchFamily="18" charset="0"/>
              </a:rPr>
              <a:t>                    &lt;/tr&gt; </a:t>
            </a:r>
            <a:endParaRPr lang="en-IN" sz="1050" dirty="0">
              <a:latin typeface="Times New Roman" panose="02020603050405020304" pitchFamily="18" charset="0"/>
              <a:cs typeface="Times New Roman" panose="02020603050405020304" pitchFamily="18" charset="0"/>
            </a:endParaRPr>
          </a:p>
          <a:p>
            <a:r>
              <a:rPr lang="en-US" sz="1050" dirty="0">
                <a:latin typeface="Times New Roman" panose="02020603050405020304" pitchFamily="18" charset="0"/>
                <a:cs typeface="Times New Roman" panose="02020603050405020304" pitchFamily="18" charset="0"/>
              </a:rPr>
              <a:t>                &lt;/</a:t>
            </a:r>
            <a:r>
              <a:rPr lang="en-US" sz="1050" dirty="0" err="1">
                <a:latin typeface="Times New Roman" panose="02020603050405020304" pitchFamily="18" charset="0"/>
                <a:cs typeface="Times New Roman" panose="02020603050405020304" pitchFamily="18" charset="0"/>
              </a:rPr>
              <a:t>tfoot</a:t>
            </a:r>
            <a:r>
              <a:rPr lang="en-US" sz="1050" dirty="0">
                <a:latin typeface="Times New Roman" panose="02020603050405020304" pitchFamily="18" charset="0"/>
                <a:cs typeface="Times New Roman" panose="02020603050405020304" pitchFamily="18" charset="0"/>
              </a:rPr>
              <a:t>&gt; </a:t>
            </a:r>
            <a:endParaRPr lang="en-IN" sz="1050" dirty="0">
              <a:latin typeface="Times New Roman" panose="02020603050405020304" pitchFamily="18" charset="0"/>
              <a:cs typeface="Times New Roman" panose="02020603050405020304" pitchFamily="18" charset="0"/>
            </a:endParaRPr>
          </a:p>
          <a:p>
            <a:r>
              <a:rPr lang="en-US" sz="1050" dirty="0">
                <a:latin typeface="Times New Roman" panose="02020603050405020304" pitchFamily="18" charset="0"/>
                <a:cs typeface="Times New Roman" panose="02020603050405020304" pitchFamily="18" charset="0"/>
              </a:rPr>
              <a:t>            &lt;/table&gt; </a:t>
            </a:r>
            <a:endParaRPr lang="en-IN" sz="1050" dirty="0">
              <a:latin typeface="Times New Roman" panose="02020603050405020304" pitchFamily="18" charset="0"/>
              <a:cs typeface="Times New Roman" panose="02020603050405020304" pitchFamily="18" charset="0"/>
            </a:endParaRPr>
          </a:p>
          <a:p>
            <a:r>
              <a:rPr lang="en-US" sz="1050" dirty="0">
                <a:latin typeface="Times New Roman" panose="02020603050405020304" pitchFamily="18" charset="0"/>
                <a:cs typeface="Times New Roman" panose="02020603050405020304" pitchFamily="18" charset="0"/>
              </a:rPr>
              <a:t>        &lt;/section&gt; </a:t>
            </a:r>
            <a:endParaRPr lang="en-IN" sz="1050" dirty="0">
              <a:latin typeface="Times New Roman" panose="02020603050405020304" pitchFamily="18" charset="0"/>
              <a:cs typeface="Times New Roman" panose="02020603050405020304" pitchFamily="18" charset="0"/>
            </a:endParaRPr>
          </a:p>
          <a:p>
            <a:r>
              <a:rPr lang="en-US" sz="1050" dirty="0">
                <a:latin typeface="Times New Roman" panose="02020603050405020304" pitchFamily="18" charset="0"/>
                <a:cs typeface="Times New Roman" panose="02020603050405020304" pitchFamily="18" charset="0"/>
              </a:rPr>
              <a:t>        &lt;!-- =========================</a:t>
            </a:r>
            <a:endParaRPr lang="en-IN" sz="1050" dirty="0">
              <a:latin typeface="Times New Roman" panose="02020603050405020304" pitchFamily="18" charset="0"/>
              <a:cs typeface="Times New Roman" panose="02020603050405020304" pitchFamily="18" charset="0"/>
            </a:endParaRPr>
          </a:p>
          <a:p>
            <a:r>
              <a:rPr lang="en-US" sz="1050" dirty="0">
                <a:latin typeface="Times New Roman" panose="02020603050405020304" pitchFamily="18" charset="0"/>
                <a:cs typeface="Times New Roman" panose="02020603050405020304" pitchFamily="18" charset="0"/>
              </a:rPr>
              <a:t>             AUDIO AND VIDEO</a:t>
            </a:r>
            <a:endParaRPr lang="en-IN" sz="1050" dirty="0">
              <a:latin typeface="Times New Roman" panose="02020603050405020304" pitchFamily="18" charset="0"/>
              <a:cs typeface="Times New Roman" panose="02020603050405020304" pitchFamily="18" charset="0"/>
            </a:endParaRPr>
          </a:p>
          <a:p>
            <a:r>
              <a:rPr lang="en-US" sz="1050" dirty="0">
                <a:latin typeface="Times New Roman" panose="02020603050405020304" pitchFamily="18" charset="0"/>
                <a:cs typeface="Times New Roman" panose="02020603050405020304" pitchFamily="18" charset="0"/>
              </a:rPr>
              <a:t>             ========================= --&gt; </a:t>
            </a:r>
            <a:endParaRPr lang="en-IN" sz="1050" dirty="0">
              <a:latin typeface="Times New Roman" panose="02020603050405020304" pitchFamily="18" charset="0"/>
              <a:cs typeface="Times New Roman" panose="02020603050405020304" pitchFamily="18" charset="0"/>
            </a:endParaRPr>
          </a:p>
          <a:p>
            <a:r>
              <a:rPr lang="en-US" sz="1050" dirty="0">
                <a:latin typeface="Times New Roman" panose="02020603050405020304" pitchFamily="18" charset="0"/>
                <a:cs typeface="Times New Roman" panose="02020603050405020304" pitchFamily="18" charset="0"/>
              </a:rPr>
              <a:t>        &lt;section id="media"&gt; </a:t>
            </a:r>
            <a:endParaRPr lang="en-IN" sz="1050" dirty="0">
              <a:latin typeface="Times New Roman" panose="02020603050405020304" pitchFamily="18" charset="0"/>
              <a:cs typeface="Times New Roman" panose="02020603050405020304" pitchFamily="18" charset="0"/>
            </a:endParaRPr>
          </a:p>
          <a:p>
            <a:r>
              <a:rPr lang="en-US" sz="1050" dirty="0">
                <a:latin typeface="Times New Roman" panose="02020603050405020304" pitchFamily="18" charset="0"/>
                <a:cs typeface="Times New Roman" panose="02020603050405020304" pitchFamily="18" charset="0"/>
              </a:rPr>
              <a:t>            &lt;h2&gt;Audio and Video&lt;/h2&gt; </a:t>
            </a:r>
            <a:endParaRPr lang="en-IN" sz="1050" dirty="0">
              <a:latin typeface="Times New Roman" panose="02020603050405020304" pitchFamily="18" charset="0"/>
              <a:cs typeface="Times New Roman" panose="02020603050405020304" pitchFamily="18" charset="0"/>
            </a:endParaRPr>
          </a:p>
          <a:p>
            <a:r>
              <a:rPr lang="en-US" sz="1050" dirty="0">
                <a:latin typeface="Times New Roman" panose="02020603050405020304" pitchFamily="18" charset="0"/>
                <a:cs typeface="Times New Roman" panose="02020603050405020304" pitchFamily="18" charset="0"/>
              </a:rPr>
              <a:t>            &lt;h3&gt;Audio&lt;/h3&gt; </a:t>
            </a:r>
            <a:endParaRPr lang="en-IN" sz="1050" dirty="0">
              <a:latin typeface="Times New Roman" panose="02020603050405020304" pitchFamily="18" charset="0"/>
              <a:cs typeface="Times New Roman" panose="02020603050405020304" pitchFamily="18" charset="0"/>
            </a:endParaRPr>
          </a:p>
          <a:p>
            <a:r>
              <a:rPr lang="en-US" sz="1050" dirty="0">
                <a:latin typeface="Times New Roman" panose="02020603050405020304" pitchFamily="18" charset="0"/>
                <a:cs typeface="Times New Roman" panose="02020603050405020304" pitchFamily="18" charset="0"/>
              </a:rPr>
              <a:t>            &lt;audio controls&gt; </a:t>
            </a:r>
            <a:endParaRPr lang="en-IN" sz="1050" dirty="0">
              <a:latin typeface="Times New Roman" panose="02020603050405020304" pitchFamily="18" charset="0"/>
              <a:cs typeface="Times New Roman" panose="02020603050405020304" pitchFamily="18" charset="0"/>
            </a:endParaRPr>
          </a:p>
          <a:p>
            <a:r>
              <a:rPr lang="en-US" sz="1050" dirty="0">
                <a:latin typeface="Times New Roman" panose="02020603050405020304" pitchFamily="18" charset="0"/>
                <a:cs typeface="Times New Roman" panose="02020603050405020304" pitchFamily="18" charset="0"/>
              </a:rPr>
              <a:t>                &lt;source</a:t>
            </a:r>
            <a:endParaRPr lang="en-IN" sz="1050" dirty="0">
              <a:latin typeface="Times New Roman" panose="02020603050405020304" pitchFamily="18" charset="0"/>
              <a:cs typeface="Times New Roman" panose="02020603050405020304" pitchFamily="18" charset="0"/>
            </a:endParaRPr>
          </a:p>
          <a:p>
            <a:r>
              <a:rPr lang="en-US" sz="1050" dirty="0">
                <a:latin typeface="Times New Roman" panose="02020603050405020304" pitchFamily="18" charset="0"/>
                <a:cs typeface="Times New Roman" panose="02020603050405020304" pitchFamily="18" charset="0"/>
              </a:rPr>
              <a:t>                    </a:t>
            </a:r>
            <a:r>
              <a:rPr lang="en-US" sz="1050" dirty="0" err="1">
                <a:latin typeface="Times New Roman" panose="02020603050405020304" pitchFamily="18" charset="0"/>
                <a:cs typeface="Times New Roman" panose="02020603050405020304" pitchFamily="18" charset="0"/>
              </a:rPr>
              <a:t>src</a:t>
            </a:r>
            <a:r>
              <a:rPr lang="en-US" sz="1050" dirty="0">
                <a:latin typeface="Times New Roman" panose="02020603050405020304" pitchFamily="18" charset="0"/>
                <a:cs typeface="Times New Roman" panose="02020603050405020304" pitchFamily="18" charset="0"/>
              </a:rPr>
              <a:t>="audio/sample.mp3"</a:t>
            </a:r>
            <a:endParaRPr lang="en-IN" sz="1050" dirty="0">
              <a:latin typeface="Times New Roman" panose="02020603050405020304" pitchFamily="18" charset="0"/>
              <a:cs typeface="Times New Roman" panose="02020603050405020304" pitchFamily="18" charset="0"/>
            </a:endParaRPr>
          </a:p>
          <a:p>
            <a:r>
              <a:rPr lang="en-US" sz="1050" dirty="0">
                <a:latin typeface="Times New Roman" panose="02020603050405020304" pitchFamily="18" charset="0"/>
                <a:cs typeface="Times New Roman" panose="02020603050405020304" pitchFamily="18" charset="0"/>
              </a:rPr>
              <a:t>                    type="audio/mpeg"</a:t>
            </a:r>
            <a:endParaRPr lang="en-IN" sz="1050" dirty="0">
              <a:latin typeface="Times New Roman" panose="02020603050405020304" pitchFamily="18" charset="0"/>
              <a:cs typeface="Times New Roman" panose="02020603050405020304" pitchFamily="18" charset="0"/>
            </a:endParaRPr>
          </a:p>
          <a:p>
            <a:r>
              <a:rPr lang="en-US" sz="1050" dirty="0">
                <a:latin typeface="Times New Roman" panose="02020603050405020304" pitchFamily="18" charset="0"/>
                <a:cs typeface="Times New Roman" panose="02020603050405020304" pitchFamily="18" charset="0"/>
              </a:rPr>
              <a:t>                &gt; </a:t>
            </a:r>
            <a:endParaRPr lang="en-IN" sz="1050" dirty="0">
              <a:latin typeface="Times New Roman" panose="02020603050405020304" pitchFamily="18" charset="0"/>
              <a:cs typeface="Times New Roman" panose="02020603050405020304" pitchFamily="18" charset="0"/>
            </a:endParaRPr>
          </a:p>
          <a:p>
            <a:r>
              <a:rPr lang="en-US" sz="1050" dirty="0">
                <a:latin typeface="Times New Roman" panose="02020603050405020304" pitchFamily="18" charset="0"/>
                <a:cs typeface="Times New Roman" panose="02020603050405020304" pitchFamily="18" charset="0"/>
              </a:rPr>
              <a:t>                Your browser does not support audio.</a:t>
            </a:r>
            <a:endParaRPr lang="en-IN" sz="1050" dirty="0">
              <a:latin typeface="Times New Roman" panose="02020603050405020304" pitchFamily="18" charset="0"/>
              <a:cs typeface="Times New Roman" panose="02020603050405020304" pitchFamily="18" charset="0"/>
            </a:endParaRPr>
          </a:p>
          <a:p>
            <a:r>
              <a:rPr lang="en-US" sz="1050" dirty="0">
                <a:latin typeface="Times New Roman" panose="02020603050405020304" pitchFamily="18" charset="0"/>
                <a:cs typeface="Times New Roman" panose="02020603050405020304" pitchFamily="18" charset="0"/>
              </a:rPr>
              <a:t>             &lt;/audio&gt;</a:t>
            </a:r>
            <a:endParaRPr lang="en-IN" sz="1050" dirty="0">
              <a:latin typeface="Times New Roman" panose="02020603050405020304" pitchFamily="18" charset="0"/>
              <a:cs typeface="Times New Roman" panose="02020603050405020304" pitchFamily="18" charset="0"/>
            </a:endParaRPr>
          </a:p>
          <a:p>
            <a:r>
              <a:rPr lang="en-US" sz="1050" dirty="0">
                <a:latin typeface="Times New Roman" panose="02020603050405020304" pitchFamily="18" charset="0"/>
                <a:cs typeface="Times New Roman" panose="02020603050405020304" pitchFamily="18" charset="0"/>
              </a:rPr>
              <a:t>             &lt;h3&gt;Video&lt;/h3&gt;</a:t>
            </a:r>
            <a:endParaRPr lang="en-IN" sz="1050" dirty="0">
              <a:latin typeface="Times New Roman" panose="02020603050405020304" pitchFamily="18" charset="0"/>
              <a:cs typeface="Times New Roman" panose="02020603050405020304" pitchFamily="18" charset="0"/>
            </a:endParaRPr>
          </a:p>
          <a:p>
            <a:r>
              <a:rPr lang="en-US" sz="1050" dirty="0">
                <a:latin typeface="Times New Roman" panose="02020603050405020304" pitchFamily="18" charset="0"/>
                <a:cs typeface="Times New Roman" panose="02020603050405020304" pitchFamily="18" charset="0"/>
              </a:rPr>
              <a:t>             &lt;video</a:t>
            </a:r>
            <a:endParaRPr lang="en-IN" sz="1050" dirty="0">
              <a:latin typeface="Times New Roman" panose="02020603050405020304" pitchFamily="18" charset="0"/>
              <a:cs typeface="Times New Roman" panose="02020603050405020304" pitchFamily="18" charset="0"/>
            </a:endParaRPr>
          </a:p>
          <a:p>
            <a:r>
              <a:rPr lang="en-US" sz="1050" dirty="0">
                <a:latin typeface="Times New Roman" panose="02020603050405020304" pitchFamily="18" charset="0"/>
                <a:cs typeface="Times New Roman" panose="02020603050405020304" pitchFamily="18" charset="0"/>
              </a:rPr>
              <a:t>                width="500"</a:t>
            </a:r>
            <a:endParaRPr lang="en-IN" sz="1050" dirty="0">
              <a:latin typeface="Times New Roman" panose="02020603050405020304" pitchFamily="18" charset="0"/>
              <a:cs typeface="Times New Roman" panose="02020603050405020304" pitchFamily="18" charset="0"/>
            </a:endParaRPr>
          </a:p>
          <a:p>
            <a:r>
              <a:rPr lang="en-US" sz="1050" dirty="0">
                <a:latin typeface="Times New Roman" panose="02020603050405020304" pitchFamily="18" charset="0"/>
                <a:cs typeface="Times New Roman" panose="02020603050405020304" pitchFamily="18" charset="0"/>
              </a:rPr>
              <a:t>                height="300"</a:t>
            </a:r>
            <a:endParaRPr lang="en-IN" sz="1050" dirty="0">
              <a:latin typeface="Times New Roman" panose="02020603050405020304" pitchFamily="18" charset="0"/>
              <a:cs typeface="Times New Roman" panose="02020603050405020304" pitchFamily="18" charset="0"/>
            </a:endParaRPr>
          </a:p>
          <a:p>
            <a:r>
              <a:rPr lang="en-US" sz="1050" dirty="0">
                <a:latin typeface="Times New Roman" panose="02020603050405020304" pitchFamily="18" charset="0"/>
                <a:cs typeface="Times New Roman" panose="02020603050405020304" pitchFamily="18" charset="0"/>
              </a:rPr>
              <a:t>                controls</a:t>
            </a:r>
            <a:endParaRPr lang="en-IN" sz="1050" dirty="0">
              <a:latin typeface="Times New Roman" panose="02020603050405020304" pitchFamily="18" charset="0"/>
              <a:cs typeface="Times New Roman" panose="02020603050405020304" pitchFamily="18" charset="0"/>
            </a:endParaRPr>
          </a:p>
          <a:p>
            <a:r>
              <a:rPr lang="en-US" sz="1050" dirty="0">
                <a:latin typeface="Times New Roman" panose="02020603050405020304" pitchFamily="18" charset="0"/>
                <a:cs typeface="Times New Roman" panose="02020603050405020304" pitchFamily="18" charset="0"/>
              </a:rPr>
              <a:t>                poster="images/video-thumbnail.jpg"</a:t>
            </a:r>
            <a:endParaRPr lang="en-IN" sz="1050" dirty="0">
              <a:latin typeface="Times New Roman" panose="02020603050405020304" pitchFamily="18" charset="0"/>
              <a:cs typeface="Times New Roman" panose="02020603050405020304" pitchFamily="18" charset="0"/>
            </a:endParaRPr>
          </a:p>
          <a:p>
            <a:r>
              <a:rPr lang="en-US" sz="1050" dirty="0">
                <a:latin typeface="Times New Roman" panose="02020603050405020304" pitchFamily="18" charset="0"/>
                <a:cs typeface="Times New Roman" panose="02020603050405020304" pitchFamily="18" charset="0"/>
              </a:rPr>
              <a:t>            &gt; </a:t>
            </a:r>
            <a:endParaRPr lang="en-IN" sz="1050" dirty="0">
              <a:latin typeface="Times New Roman" panose="02020603050405020304" pitchFamily="18" charset="0"/>
              <a:cs typeface="Times New Roman" panose="02020603050405020304" pitchFamily="18" charset="0"/>
            </a:endParaRPr>
          </a:p>
          <a:p>
            <a:r>
              <a:rPr lang="en-US" sz="1050" dirty="0">
                <a:latin typeface="Times New Roman" panose="02020603050405020304" pitchFamily="18" charset="0"/>
                <a:cs typeface="Times New Roman" panose="02020603050405020304" pitchFamily="18" charset="0"/>
              </a:rPr>
              <a:t>                &lt;source</a:t>
            </a:r>
            <a:endParaRPr lang="en-IN" sz="1050" dirty="0">
              <a:latin typeface="Times New Roman" panose="02020603050405020304" pitchFamily="18" charset="0"/>
              <a:cs typeface="Times New Roman" panose="02020603050405020304" pitchFamily="18" charset="0"/>
            </a:endParaRPr>
          </a:p>
          <a:p>
            <a:r>
              <a:rPr lang="en-US" sz="1050" dirty="0">
                <a:latin typeface="Times New Roman" panose="02020603050405020304" pitchFamily="18" charset="0"/>
                <a:cs typeface="Times New Roman" panose="02020603050405020304" pitchFamily="18" charset="0"/>
              </a:rPr>
              <a:t>                    </a:t>
            </a:r>
            <a:r>
              <a:rPr lang="en-US" sz="1050" dirty="0" err="1">
                <a:latin typeface="Times New Roman" panose="02020603050405020304" pitchFamily="18" charset="0"/>
                <a:cs typeface="Times New Roman" panose="02020603050405020304" pitchFamily="18" charset="0"/>
              </a:rPr>
              <a:t>src</a:t>
            </a:r>
            <a:r>
              <a:rPr lang="en-US" sz="1050" dirty="0">
                <a:latin typeface="Times New Roman" panose="02020603050405020304" pitchFamily="18" charset="0"/>
                <a:cs typeface="Times New Roman" panose="02020603050405020304" pitchFamily="18" charset="0"/>
              </a:rPr>
              <a:t>="video/html-course.mp4"</a:t>
            </a:r>
            <a:endParaRPr lang="en-IN" sz="1050" dirty="0">
              <a:latin typeface="Times New Roman" panose="02020603050405020304" pitchFamily="18" charset="0"/>
              <a:cs typeface="Times New Roman" panose="02020603050405020304" pitchFamily="18" charset="0"/>
            </a:endParaRPr>
          </a:p>
          <a:p>
            <a:r>
              <a:rPr lang="en-US" sz="1050" dirty="0">
                <a:latin typeface="Times New Roman" panose="02020603050405020304" pitchFamily="18" charset="0"/>
                <a:cs typeface="Times New Roman" panose="02020603050405020304" pitchFamily="18" charset="0"/>
              </a:rPr>
              <a:t>                    type="video/mp4"</a:t>
            </a:r>
            <a:endParaRPr lang="en-IN" sz="1050" dirty="0">
              <a:latin typeface="Times New Roman" panose="02020603050405020304" pitchFamily="18" charset="0"/>
              <a:cs typeface="Times New Roman" panose="02020603050405020304" pitchFamily="18" charset="0"/>
            </a:endParaRPr>
          </a:p>
          <a:p>
            <a:r>
              <a:rPr lang="en-US" sz="1050" dirty="0">
                <a:latin typeface="Times New Roman" panose="02020603050405020304" pitchFamily="18" charset="0"/>
                <a:cs typeface="Times New Roman" panose="02020603050405020304" pitchFamily="18" charset="0"/>
              </a:rPr>
              <a:t>                &gt;</a:t>
            </a:r>
            <a:endParaRPr lang="en-IN" sz="105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89520428"/>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0F1ABDB-AA2B-0B1C-9959-FD7D6440B8F6}"/>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IN" smtClean="0"/>
              <a:pPr marL="0" lvl="0" indent="0" algn="r" rtl="0">
                <a:spcBef>
                  <a:spcPts val="0"/>
                </a:spcBef>
                <a:spcAft>
                  <a:spcPts val="0"/>
                </a:spcAft>
                <a:buNone/>
              </a:pPr>
              <a:t>110</a:t>
            </a:fld>
            <a:endParaRPr lang="en-IN"/>
          </a:p>
        </p:txBody>
      </p:sp>
      <p:sp>
        <p:nvSpPr>
          <p:cNvPr id="3" name="TextBox 2">
            <a:extLst>
              <a:ext uri="{FF2B5EF4-FFF2-40B4-BE49-F238E27FC236}">
                <a16:creationId xmlns:a16="http://schemas.microsoft.com/office/drawing/2014/main" id="{DC9F151B-AC1B-869E-8A16-23D366A9723E}"/>
              </a:ext>
            </a:extLst>
          </p:cNvPr>
          <p:cNvSpPr txBox="1"/>
          <p:nvPr/>
        </p:nvSpPr>
        <p:spPr>
          <a:xfrm>
            <a:off x="78659" y="943897"/>
            <a:ext cx="4031226" cy="5632311"/>
          </a:xfrm>
          <a:prstGeom prst="rect">
            <a:avLst/>
          </a:prstGeom>
          <a:noFill/>
        </p:spPr>
        <p:txBody>
          <a:bodyPr wrap="square" rtlCol="0">
            <a:spAutoFit/>
          </a:bodyPr>
          <a:lstStyle/>
          <a:p>
            <a:r>
              <a:rPr lang="en-US" sz="1200" dirty="0">
                <a:latin typeface="Times New Roman" panose="02020603050405020304" pitchFamily="18" charset="0"/>
                <a:cs typeface="Times New Roman" panose="02020603050405020304" pitchFamily="18" charset="0"/>
              </a:rPr>
              <a:t>Your browser does not support video.</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&lt;/video&gt;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&lt;/section&gt;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EMBEDDING</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 --&gt;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&lt;section&gt;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&lt;h2&gt;Embedded Content&lt;/h2&gt;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&lt;h3&gt;YouTube Video&lt;/h3&gt;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a:t>
            </a:r>
            <a:r>
              <a:rPr lang="en-US" sz="1200" dirty="0" err="1">
                <a:latin typeface="Times New Roman" panose="02020603050405020304" pitchFamily="18" charset="0"/>
                <a:cs typeface="Times New Roman" panose="02020603050405020304" pitchFamily="18" charset="0"/>
              </a:rPr>
              <a:t>iframe</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width="560"</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height="315"</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src</a:t>
            </a:r>
            <a:r>
              <a:rPr lang="en-US" sz="1200" dirty="0">
                <a:latin typeface="Times New Roman" panose="02020603050405020304" pitchFamily="18" charset="0"/>
                <a:cs typeface="Times New Roman" panose="02020603050405020304" pitchFamily="18" charset="0"/>
              </a:rPr>
              <a:t>="https://www.youtube.com/embed/UB1O30fR-EE"</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title="HTML Tutorial"</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allowfullscreen</a:t>
            </a:r>
            <a:r>
              <a:rPr lang="en-US" sz="1200" dirty="0">
                <a:latin typeface="Times New Roman" panose="02020603050405020304" pitchFamily="18" charset="0"/>
                <a:cs typeface="Times New Roman" panose="02020603050405020304" pitchFamily="18" charset="0"/>
              </a:rPr>
              <a:t>&gt;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a:t>
            </a:r>
            <a:r>
              <a:rPr lang="en-US" sz="1200" dirty="0" err="1">
                <a:latin typeface="Times New Roman" panose="02020603050405020304" pitchFamily="18" charset="0"/>
                <a:cs typeface="Times New Roman" panose="02020603050405020304" pitchFamily="18" charset="0"/>
              </a:rPr>
              <a:t>iframe</a:t>
            </a:r>
            <a:r>
              <a:rPr lang="en-US" sz="1200" dirty="0">
                <a:latin typeface="Times New Roman" panose="02020603050405020304" pitchFamily="18" charset="0"/>
                <a:cs typeface="Times New Roman" panose="02020603050405020304" pitchFamily="18" charset="0"/>
              </a:rPr>
              <a:t>&gt;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&lt;h3&gt;Embedded Website&lt;/h3&gt;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endParaRPr lang="en-IN" sz="1200" dirty="0">
              <a:latin typeface="Times New Roman" panose="02020603050405020304" pitchFamily="18" charset="0"/>
              <a:cs typeface="Times New Roman" panose="02020603050405020304" pitchFamily="18" charset="0"/>
            </a:endParaRPr>
          </a:p>
          <a:p>
            <a:endParaRPr lang="en-IN" sz="1200" dirty="0">
              <a:latin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CD9CAFC5-4224-E137-3401-10BB8803A7C1}"/>
              </a:ext>
            </a:extLst>
          </p:cNvPr>
          <p:cNvSpPr txBox="1"/>
          <p:nvPr/>
        </p:nvSpPr>
        <p:spPr>
          <a:xfrm>
            <a:off x="4031226" y="943897"/>
            <a:ext cx="4434348" cy="5601533"/>
          </a:xfrm>
          <a:prstGeom prst="rect">
            <a:avLst/>
          </a:prstGeom>
          <a:noFill/>
        </p:spPr>
        <p:txBody>
          <a:bodyPr wrap="square" rtlCol="0">
            <a:spAutoFit/>
          </a:bodyPr>
          <a:lstStyle/>
          <a:p>
            <a:r>
              <a:rPr lang="en-US" sz="1200" dirty="0">
                <a:latin typeface="Times New Roman" panose="02020603050405020304" pitchFamily="18" charset="0"/>
                <a:cs typeface="Times New Roman" panose="02020603050405020304" pitchFamily="18" charset="0"/>
              </a:rPr>
              <a:t> &lt;</a:t>
            </a:r>
            <a:r>
              <a:rPr lang="en-US" sz="1200" dirty="0" err="1">
                <a:latin typeface="Times New Roman" panose="02020603050405020304" pitchFamily="18" charset="0"/>
                <a:cs typeface="Times New Roman" panose="02020603050405020304" pitchFamily="18" charset="0"/>
              </a:rPr>
              <a:t>iframe</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src</a:t>
            </a:r>
            <a:r>
              <a:rPr lang="en-US" sz="1200" dirty="0">
                <a:latin typeface="Times New Roman" panose="02020603050405020304" pitchFamily="18" charset="0"/>
                <a:cs typeface="Times New Roman" panose="02020603050405020304" pitchFamily="18" charset="0"/>
              </a:rPr>
              <a:t>="https://example.com"</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width="600"</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height="300"</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title="Example Website"&gt;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a:t>
            </a:r>
            <a:r>
              <a:rPr lang="en-US" sz="1200" dirty="0" err="1">
                <a:latin typeface="Times New Roman" panose="02020603050405020304" pitchFamily="18" charset="0"/>
                <a:cs typeface="Times New Roman" panose="02020603050405020304" pitchFamily="18" charset="0"/>
              </a:rPr>
              <a:t>iframe</a:t>
            </a:r>
            <a:r>
              <a:rPr lang="en-US" sz="1200" dirty="0">
                <a:latin typeface="Times New Roman" panose="02020603050405020304" pitchFamily="18" charset="0"/>
                <a:cs typeface="Times New Roman" panose="02020603050405020304" pitchFamily="18" charset="0"/>
              </a:rPr>
              <a:t>&gt;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&lt;/section&gt;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FORM</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 --&gt;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&lt;section id="contact"&gt;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&lt;h2&gt;Student Registration Form&lt;/h2&gt;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&lt;form</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action="/submit-form"</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method="post"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autocomplete="on"</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 Text Input --&gt;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&lt;p&gt;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&lt;label for="</a:t>
            </a:r>
            <a:r>
              <a:rPr lang="en-US" sz="1200" dirty="0" err="1">
                <a:latin typeface="Times New Roman" panose="02020603050405020304" pitchFamily="18" charset="0"/>
                <a:cs typeface="Times New Roman" panose="02020603050405020304" pitchFamily="18" charset="0"/>
              </a:rPr>
              <a:t>fullname</a:t>
            </a:r>
            <a:r>
              <a:rPr lang="en-US" sz="1200" dirty="0">
                <a:latin typeface="Times New Roman" panose="02020603050405020304" pitchFamily="18" charset="0"/>
                <a:cs typeface="Times New Roman" panose="02020603050405020304" pitchFamily="18" charset="0"/>
              </a:rPr>
              <a:t>"&gt;</a:t>
            </a:r>
            <a:endParaRPr lang="en-IN"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06060401"/>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FB10723-E57E-981E-405A-20980C8D4875}"/>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IN" smtClean="0"/>
              <a:pPr marL="0" lvl="0" indent="0" algn="r" rtl="0">
                <a:spcBef>
                  <a:spcPts val="0"/>
                </a:spcBef>
                <a:spcAft>
                  <a:spcPts val="0"/>
                </a:spcAft>
                <a:buNone/>
              </a:pPr>
              <a:t>111</a:t>
            </a:fld>
            <a:endParaRPr lang="en-IN"/>
          </a:p>
        </p:txBody>
      </p:sp>
      <p:sp>
        <p:nvSpPr>
          <p:cNvPr id="4" name="TextBox 3">
            <a:extLst>
              <a:ext uri="{FF2B5EF4-FFF2-40B4-BE49-F238E27FC236}">
                <a16:creationId xmlns:a16="http://schemas.microsoft.com/office/drawing/2014/main" id="{8AD25B39-6867-3AD5-22FF-A12D4FA80305}"/>
              </a:ext>
            </a:extLst>
          </p:cNvPr>
          <p:cNvSpPr txBox="1"/>
          <p:nvPr/>
        </p:nvSpPr>
        <p:spPr>
          <a:xfrm>
            <a:off x="117987" y="934065"/>
            <a:ext cx="3647768" cy="5786199"/>
          </a:xfrm>
          <a:prstGeom prst="rect">
            <a:avLst/>
          </a:prstGeom>
          <a:noFill/>
        </p:spPr>
        <p:txBody>
          <a:bodyPr wrap="square" rtlCol="0">
            <a:spAutoFit/>
          </a:bodyPr>
          <a:lstStyle/>
          <a:p>
            <a:r>
              <a:rPr lang="en-US" sz="1200" dirty="0">
                <a:latin typeface="Times New Roman" panose="02020603050405020304" pitchFamily="18" charset="0"/>
                <a:cs typeface="Times New Roman" panose="02020603050405020304" pitchFamily="18" charset="0"/>
              </a:rPr>
              <a:t>Full Name:</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&lt;/label&gt;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&lt;input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type="text"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id="</a:t>
            </a:r>
            <a:r>
              <a:rPr lang="en-US" sz="1200" dirty="0" err="1">
                <a:latin typeface="Times New Roman" panose="02020603050405020304" pitchFamily="18" charset="0"/>
                <a:cs typeface="Times New Roman" panose="02020603050405020304" pitchFamily="18" charset="0"/>
              </a:rPr>
              <a:t>fullname</a:t>
            </a:r>
            <a:r>
              <a:rPr lang="en-US" sz="1200" dirty="0">
                <a:latin typeface="Times New Roman" panose="02020603050405020304" pitchFamily="18" charset="0"/>
                <a:cs typeface="Times New Roman" panose="02020603050405020304" pitchFamily="18" charset="0"/>
              </a:rPr>
              <a: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name="</a:t>
            </a:r>
            <a:r>
              <a:rPr lang="en-US" sz="1200" dirty="0" err="1">
                <a:latin typeface="Times New Roman" panose="02020603050405020304" pitchFamily="18" charset="0"/>
                <a:cs typeface="Times New Roman" panose="02020603050405020304" pitchFamily="18" charset="0"/>
              </a:rPr>
              <a:t>fullname</a:t>
            </a:r>
            <a:r>
              <a:rPr lang="en-US" sz="1200" dirty="0">
                <a:latin typeface="Times New Roman" panose="02020603050405020304" pitchFamily="18" charset="0"/>
                <a:cs typeface="Times New Roman" panose="02020603050405020304" pitchFamily="18" charset="0"/>
              </a:rPr>
              <a: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placeholder="Enter your full name"</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required</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minlength</a:t>
            </a:r>
            <a:r>
              <a:rPr lang="en-US" sz="1200" dirty="0">
                <a:latin typeface="Times New Roman" panose="02020603050405020304" pitchFamily="18" charset="0"/>
                <a:cs typeface="Times New Roman" panose="02020603050405020304" pitchFamily="18" charset="0"/>
              </a:rPr>
              <a:t>="3"</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maxlength</a:t>
            </a:r>
            <a:r>
              <a:rPr lang="en-US" sz="1200" dirty="0">
                <a:latin typeface="Times New Roman" panose="02020603050405020304" pitchFamily="18" charset="0"/>
                <a:cs typeface="Times New Roman" panose="02020603050405020304" pitchFamily="18" charset="0"/>
              </a:rPr>
              <a:t>="50"</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&lt;/p&gt;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 Email --&gt;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&lt;p&gt;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&lt;label for="email"&gt;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Email:</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&lt;/label&gt;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&lt;input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type="email"</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id="email"</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name="email"</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placeholder="example@gmail.com"</a:t>
            </a:r>
            <a:endParaRPr lang="en-IN" sz="1200" dirty="0">
              <a:latin typeface="Times New Roman" panose="02020603050405020304" pitchFamily="18" charset="0"/>
              <a:cs typeface="Times New Roman" panose="02020603050405020304" pitchFamily="18" charset="0"/>
            </a:endParaRPr>
          </a:p>
          <a:p>
            <a:endParaRPr lang="en-IN" sz="1200" dirty="0">
              <a:latin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id="{203A7DC5-02EA-426D-B0DD-CFBB05B280B1}"/>
              </a:ext>
            </a:extLst>
          </p:cNvPr>
          <p:cNvSpPr txBox="1"/>
          <p:nvPr/>
        </p:nvSpPr>
        <p:spPr>
          <a:xfrm>
            <a:off x="4454013" y="934064"/>
            <a:ext cx="4689987" cy="5786199"/>
          </a:xfrm>
          <a:prstGeom prst="rect">
            <a:avLst/>
          </a:prstGeom>
          <a:noFill/>
        </p:spPr>
        <p:txBody>
          <a:bodyPr wrap="square" rtlCol="0">
            <a:spAutoFit/>
          </a:bodyPr>
          <a:lstStyle/>
          <a:p>
            <a:r>
              <a:rPr lang="en-US" sz="1200" dirty="0">
                <a:latin typeface="Times New Roman" panose="02020603050405020304" pitchFamily="18" charset="0"/>
                <a:cs typeface="Times New Roman" panose="02020603050405020304" pitchFamily="18" charset="0"/>
              </a:rPr>
              <a:t>required</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&lt;/p&gt;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 Password --&gt;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&lt;p&gt;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&lt;label for="password"&gt;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Password:</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&lt;/label&gt;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&lt;input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type="password"</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id="password"</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name="password"</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required</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minlength</a:t>
            </a:r>
            <a:r>
              <a:rPr lang="en-US" sz="1200" dirty="0">
                <a:latin typeface="Times New Roman" panose="02020603050405020304" pitchFamily="18" charset="0"/>
                <a:cs typeface="Times New Roman" panose="02020603050405020304" pitchFamily="18" charset="0"/>
              </a:rPr>
              <a:t>="8"</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&lt;/p&gt;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 Number --&gt;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&lt;p&gt;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endParaRPr lang="en-IN" sz="1200" dirty="0">
              <a:latin typeface="Times New Roman" panose="02020603050405020304" pitchFamily="18" charset="0"/>
              <a:cs typeface="Times New Roman" panose="02020603050405020304" pitchFamily="18" charset="0"/>
            </a:endParaRPr>
          </a:p>
          <a:p>
            <a:endParaRPr lang="en-IN"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98272089"/>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1474056-8413-422F-5DC0-C76B83638E10}"/>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IN" smtClean="0"/>
              <a:pPr marL="0" lvl="0" indent="0" algn="r" rtl="0">
                <a:spcBef>
                  <a:spcPts val="0"/>
                </a:spcBef>
                <a:spcAft>
                  <a:spcPts val="0"/>
                </a:spcAft>
                <a:buNone/>
              </a:pPr>
              <a:t>112</a:t>
            </a:fld>
            <a:endParaRPr lang="en-IN"/>
          </a:p>
        </p:txBody>
      </p:sp>
      <p:sp>
        <p:nvSpPr>
          <p:cNvPr id="3" name="TextBox 2">
            <a:extLst>
              <a:ext uri="{FF2B5EF4-FFF2-40B4-BE49-F238E27FC236}">
                <a16:creationId xmlns:a16="http://schemas.microsoft.com/office/drawing/2014/main" id="{A3A7ED14-DCF3-92A8-AA5A-352A9D4D1125}"/>
              </a:ext>
            </a:extLst>
          </p:cNvPr>
          <p:cNvSpPr txBox="1"/>
          <p:nvPr/>
        </p:nvSpPr>
        <p:spPr>
          <a:xfrm>
            <a:off x="108155" y="973394"/>
            <a:ext cx="5240593" cy="5601533"/>
          </a:xfrm>
          <a:prstGeom prst="rect">
            <a:avLst/>
          </a:prstGeom>
          <a:noFill/>
        </p:spPr>
        <p:txBody>
          <a:bodyPr wrap="square" rtlCol="0">
            <a:spAutoFit/>
          </a:bodyPr>
          <a:lstStyle/>
          <a:p>
            <a:r>
              <a:rPr lang="en-US" sz="1200" dirty="0">
                <a:latin typeface="Times New Roman" panose="02020603050405020304" pitchFamily="18" charset="0"/>
                <a:cs typeface="Times New Roman" panose="02020603050405020304" pitchFamily="18" charset="0"/>
              </a:rPr>
              <a:t> &lt;label for="age"&gt;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Age:</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&lt;/label&gt;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&lt;input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type="number"</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id="age"</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name="age"</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min="10"</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max="100"</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required</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&lt;/p&gt;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 Date --&gt;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&lt;p&gt;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&lt;label for="dob"&gt;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Date of Birth:</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&lt;/label&gt;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&lt;input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type="date"</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id="dob"</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name="dob"</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&gt;</a:t>
            </a:r>
            <a:endParaRPr lang="en-IN" sz="1200" dirty="0">
              <a:latin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9BCD5AD8-53FC-8B0B-E1AB-D73B23B44D1A}"/>
              </a:ext>
            </a:extLst>
          </p:cNvPr>
          <p:cNvSpPr txBox="1"/>
          <p:nvPr/>
        </p:nvSpPr>
        <p:spPr>
          <a:xfrm>
            <a:off x="3755922" y="973394"/>
            <a:ext cx="5319252" cy="5386090"/>
          </a:xfrm>
          <a:prstGeom prst="rect">
            <a:avLst/>
          </a:prstGeom>
          <a:noFill/>
        </p:spPr>
        <p:txBody>
          <a:bodyPr wrap="square" rtlCol="0">
            <a:spAutoFit/>
          </a:bodyPr>
          <a:lstStyle/>
          <a:p>
            <a:r>
              <a:rPr lang="en-US" sz="1200" dirty="0">
                <a:latin typeface="Times New Roman" panose="02020603050405020304" pitchFamily="18" charset="0"/>
                <a:cs typeface="Times New Roman" panose="02020603050405020304" pitchFamily="18" charset="0"/>
              </a:rPr>
              <a:t> &lt;/p&gt;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 Radio Buttons --&gt;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a:t>
            </a:r>
            <a:r>
              <a:rPr lang="en-US" sz="1200" dirty="0" err="1">
                <a:latin typeface="Times New Roman" panose="02020603050405020304" pitchFamily="18" charset="0"/>
                <a:cs typeface="Times New Roman" panose="02020603050405020304" pitchFamily="18" charset="0"/>
              </a:rPr>
              <a:t>fieldset</a:t>
            </a:r>
            <a:r>
              <a:rPr lang="en-US" sz="1200" dirty="0">
                <a:latin typeface="Times New Roman" panose="02020603050405020304" pitchFamily="18" charset="0"/>
                <a:cs typeface="Times New Roman" panose="02020603050405020304" pitchFamily="18" charset="0"/>
              </a:rPr>
              <a:t>&gt;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&lt;legend&gt;Gender&lt;/legend&gt;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&lt;input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type="radio"</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id="male"</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name="gender"</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value="male"</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required</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&lt;label for="male"&gt;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Male</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&lt;/label&gt;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&lt;input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type="radio"</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id="female"</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name="gender"</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value="female"</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&gt;</a:t>
            </a:r>
            <a:endParaRPr lang="en-IN"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22554311"/>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5699092-F4B7-879D-DE6F-14EA51E19751}"/>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IN" smtClean="0"/>
              <a:pPr marL="0" lvl="0" indent="0" algn="r" rtl="0">
                <a:spcBef>
                  <a:spcPts val="0"/>
                </a:spcBef>
                <a:spcAft>
                  <a:spcPts val="0"/>
                </a:spcAft>
                <a:buNone/>
              </a:pPr>
              <a:t>113</a:t>
            </a:fld>
            <a:endParaRPr lang="en-IN"/>
          </a:p>
        </p:txBody>
      </p:sp>
      <p:sp>
        <p:nvSpPr>
          <p:cNvPr id="3" name="TextBox 2">
            <a:extLst>
              <a:ext uri="{FF2B5EF4-FFF2-40B4-BE49-F238E27FC236}">
                <a16:creationId xmlns:a16="http://schemas.microsoft.com/office/drawing/2014/main" id="{EE8A340F-0536-E9AC-8564-2D10A3803174}"/>
              </a:ext>
            </a:extLst>
          </p:cNvPr>
          <p:cNvSpPr txBox="1"/>
          <p:nvPr/>
        </p:nvSpPr>
        <p:spPr>
          <a:xfrm>
            <a:off x="98323" y="914400"/>
            <a:ext cx="4031225" cy="5386090"/>
          </a:xfrm>
          <a:prstGeom prst="rect">
            <a:avLst/>
          </a:prstGeom>
          <a:noFill/>
        </p:spPr>
        <p:txBody>
          <a:bodyPr wrap="square" rtlCol="0">
            <a:spAutoFit/>
          </a:bodyPr>
          <a:lstStyle/>
          <a:p>
            <a:r>
              <a:rPr lang="en-US" sz="1200" dirty="0">
                <a:latin typeface="Times New Roman" panose="02020603050405020304" pitchFamily="18" charset="0"/>
                <a:cs typeface="Times New Roman" panose="02020603050405020304" pitchFamily="18" charset="0"/>
              </a:rPr>
              <a:t> &lt;label for="female"&gt;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Female</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&lt;/label&gt;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&lt;input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type="radio"</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id="other"</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name="gender"</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value="other"</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&lt;label for="other"&gt;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Other</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&lt;/label&gt;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a:t>
            </a:r>
            <a:r>
              <a:rPr lang="en-US" sz="1200" dirty="0" err="1">
                <a:latin typeface="Times New Roman" panose="02020603050405020304" pitchFamily="18" charset="0"/>
                <a:cs typeface="Times New Roman" panose="02020603050405020304" pitchFamily="18" charset="0"/>
              </a:rPr>
              <a:t>fieldset</a:t>
            </a:r>
            <a:r>
              <a:rPr lang="en-US" sz="1200" dirty="0">
                <a:latin typeface="Times New Roman" panose="02020603050405020304" pitchFamily="18" charset="0"/>
                <a:cs typeface="Times New Roman" panose="02020603050405020304" pitchFamily="18" charset="0"/>
              </a:rPr>
              <a:t>&gt;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 Checkboxes --&gt;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a:t>
            </a:r>
            <a:r>
              <a:rPr lang="en-US" sz="1200" dirty="0" err="1">
                <a:latin typeface="Times New Roman" panose="02020603050405020304" pitchFamily="18" charset="0"/>
                <a:cs typeface="Times New Roman" panose="02020603050405020304" pitchFamily="18" charset="0"/>
              </a:rPr>
              <a:t>fieldset</a:t>
            </a:r>
            <a:r>
              <a:rPr lang="en-US" sz="1200" dirty="0">
                <a:latin typeface="Times New Roman" panose="02020603050405020304" pitchFamily="18" charset="0"/>
                <a:cs typeface="Times New Roman" panose="02020603050405020304" pitchFamily="18" charset="0"/>
              </a:rPr>
              <a:t>&gt;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&lt;legend&gt;Select Skills&lt;/legend&gt;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&lt;input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type="checkbox"</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id="html"</a:t>
            </a:r>
            <a:endParaRPr lang="en-IN" sz="1200" dirty="0">
              <a:latin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D413CFC0-B4EB-733B-3B4D-DFE718E54982}"/>
              </a:ext>
            </a:extLst>
          </p:cNvPr>
          <p:cNvSpPr txBox="1"/>
          <p:nvPr/>
        </p:nvSpPr>
        <p:spPr>
          <a:xfrm>
            <a:off x="4001729" y="914400"/>
            <a:ext cx="4542503" cy="5601533"/>
          </a:xfrm>
          <a:prstGeom prst="rect">
            <a:avLst/>
          </a:prstGeom>
          <a:noFill/>
        </p:spPr>
        <p:txBody>
          <a:bodyPr wrap="square" rtlCol="0">
            <a:spAutoFit/>
          </a:bodyPr>
          <a:lstStyle/>
          <a:p>
            <a:r>
              <a:rPr lang="en-US" sz="1200" dirty="0">
                <a:latin typeface="Times New Roman" panose="02020603050405020304" pitchFamily="18" charset="0"/>
                <a:cs typeface="Times New Roman" panose="02020603050405020304" pitchFamily="18" charset="0"/>
              </a:rPr>
              <a:t> name="skills"</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value="html"</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&lt;label for="html"&gt;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HTML</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&lt;/label&gt;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&lt;input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type="checkbox"</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id="</a:t>
            </a:r>
            <a:r>
              <a:rPr lang="en-US" sz="1200" dirty="0" err="1">
                <a:latin typeface="Times New Roman" panose="02020603050405020304" pitchFamily="18" charset="0"/>
                <a:cs typeface="Times New Roman" panose="02020603050405020304" pitchFamily="18" charset="0"/>
              </a:rPr>
              <a:t>css</a:t>
            </a:r>
            <a:r>
              <a:rPr lang="en-US" sz="1200" dirty="0">
                <a:latin typeface="Times New Roman" panose="02020603050405020304" pitchFamily="18" charset="0"/>
                <a:cs typeface="Times New Roman" panose="02020603050405020304" pitchFamily="18" charset="0"/>
              </a:rPr>
              <a: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name="skills"</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value="</a:t>
            </a:r>
            <a:r>
              <a:rPr lang="en-US" sz="1200" dirty="0" err="1">
                <a:latin typeface="Times New Roman" panose="02020603050405020304" pitchFamily="18" charset="0"/>
                <a:cs typeface="Times New Roman" panose="02020603050405020304" pitchFamily="18" charset="0"/>
              </a:rPr>
              <a:t>css</a:t>
            </a:r>
            <a:r>
              <a:rPr lang="en-US" sz="1200" dirty="0">
                <a:latin typeface="Times New Roman" panose="02020603050405020304" pitchFamily="18" charset="0"/>
                <a:cs typeface="Times New Roman" panose="02020603050405020304" pitchFamily="18" charset="0"/>
              </a:rPr>
              <a: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&lt;label for="</a:t>
            </a:r>
            <a:r>
              <a:rPr lang="en-US" sz="1200" dirty="0" err="1">
                <a:latin typeface="Times New Roman" panose="02020603050405020304" pitchFamily="18" charset="0"/>
                <a:cs typeface="Times New Roman" panose="02020603050405020304" pitchFamily="18" charset="0"/>
              </a:rPr>
              <a:t>css</a:t>
            </a:r>
            <a:r>
              <a:rPr lang="en-US" sz="1200" dirty="0">
                <a:latin typeface="Times New Roman" panose="02020603050405020304" pitchFamily="18" charset="0"/>
                <a:cs typeface="Times New Roman" panose="02020603050405020304" pitchFamily="18" charset="0"/>
              </a:rPr>
              <a:t>"&gt;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CSS</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&lt;/label&gt;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&lt;input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type="checkbox"</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id="</a:t>
            </a:r>
            <a:r>
              <a:rPr lang="en-US" sz="1200" dirty="0" err="1">
                <a:latin typeface="Times New Roman" panose="02020603050405020304" pitchFamily="18" charset="0"/>
                <a:cs typeface="Times New Roman" panose="02020603050405020304" pitchFamily="18" charset="0"/>
              </a:rPr>
              <a:t>javascript</a:t>
            </a:r>
            <a:r>
              <a:rPr lang="en-US" sz="1200" dirty="0">
                <a:latin typeface="Times New Roman" panose="02020603050405020304" pitchFamily="18" charset="0"/>
                <a:cs typeface="Times New Roman" panose="02020603050405020304" pitchFamily="18" charset="0"/>
              </a:rPr>
              <a: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name="skills"</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value="</a:t>
            </a:r>
            <a:r>
              <a:rPr lang="en-US" sz="1200" dirty="0" err="1">
                <a:latin typeface="Times New Roman" panose="02020603050405020304" pitchFamily="18" charset="0"/>
                <a:cs typeface="Times New Roman" panose="02020603050405020304" pitchFamily="18" charset="0"/>
              </a:rPr>
              <a:t>javascript</a:t>
            </a:r>
            <a:r>
              <a:rPr lang="en-US" sz="1200" dirty="0">
                <a:latin typeface="Times New Roman" panose="02020603050405020304" pitchFamily="18" charset="0"/>
                <a:cs typeface="Times New Roman" panose="02020603050405020304" pitchFamily="18" charset="0"/>
              </a:rPr>
              <a: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&lt;label for="</a:t>
            </a:r>
            <a:r>
              <a:rPr lang="en-US" sz="1200" dirty="0" err="1">
                <a:latin typeface="Times New Roman" panose="02020603050405020304" pitchFamily="18" charset="0"/>
                <a:cs typeface="Times New Roman" panose="02020603050405020304" pitchFamily="18" charset="0"/>
              </a:rPr>
              <a:t>javascript</a:t>
            </a:r>
            <a:r>
              <a:rPr lang="en-US" sz="1200" dirty="0">
                <a:latin typeface="Times New Roman" panose="02020603050405020304" pitchFamily="18" charset="0"/>
                <a:cs typeface="Times New Roman" panose="02020603050405020304" pitchFamily="18" charset="0"/>
              </a:rPr>
              <a:t>"&gt;</a:t>
            </a:r>
            <a:endParaRPr lang="en-IN"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30333425"/>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5C64B00-13E7-2EB7-696A-E4FA220160F3}"/>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IN" smtClean="0"/>
              <a:pPr marL="0" lvl="0" indent="0" algn="r" rtl="0">
                <a:spcBef>
                  <a:spcPts val="0"/>
                </a:spcBef>
                <a:spcAft>
                  <a:spcPts val="0"/>
                </a:spcAft>
                <a:buNone/>
              </a:pPr>
              <a:t>114</a:t>
            </a:fld>
            <a:endParaRPr lang="en-IN"/>
          </a:p>
        </p:txBody>
      </p:sp>
      <p:sp>
        <p:nvSpPr>
          <p:cNvPr id="3" name="TextBox 2">
            <a:extLst>
              <a:ext uri="{FF2B5EF4-FFF2-40B4-BE49-F238E27FC236}">
                <a16:creationId xmlns:a16="http://schemas.microsoft.com/office/drawing/2014/main" id="{30975B8A-EA7E-C874-D2AA-5DAF74190F4C}"/>
              </a:ext>
            </a:extLst>
          </p:cNvPr>
          <p:cNvSpPr txBox="1"/>
          <p:nvPr/>
        </p:nvSpPr>
        <p:spPr>
          <a:xfrm>
            <a:off x="255639" y="1032387"/>
            <a:ext cx="3952567" cy="5447645"/>
          </a:xfrm>
          <a:prstGeom prst="rect">
            <a:avLst/>
          </a:prstGeom>
          <a:noFill/>
        </p:spPr>
        <p:txBody>
          <a:bodyPr wrap="square" rtlCol="0">
            <a:spAutoFit/>
          </a:bodyPr>
          <a:lstStyle/>
          <a:p>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&lt;/label&gt;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a:t>
            </a:r>
            <a:r>
              <a:rPr lang="en-US" sz="1200" dirty="0" err="1">
                <a:latin typeface="Times New Roman" panose="02020603050405020304" pitchFamily="18" charset="0"/>
                <a:cs typeface="Times New Roman" panose="02020603050405020304" pitchFamily="18" charset="0"/>
              </a:rPr>
              <a:t>fieldset</a:t>
            </a:r>
            <a:r>
              <a:rPr lang="en-US" sz="1200" dirty="0">
                <a:latin typeface="Times New Roman" panose="02020603050405020304" pitchFamily="18" charset="0"/>
                <a:cs typeface="Times New Roman" panose="02020603050405020304" pitchFamily="18" charset="0"/>
              </a:rPr>
              <a:t>&gt;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 Select --&gt;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&lt;p&gt;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&lt;label for="course"&gt;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Choose Course:</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&lt;/label&gt;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&lt;select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id="course"</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name="course"</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required</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&lt;option value=""&gt;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 Select Course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&lt;/option&gt;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&lt;option value="html"&gt;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HTML5</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&lt;/option&gt;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endParaRPr lang="en-IN" sz="1200" dirty="0">
              <a:latin typeface="Times New Roman" panose="02020603050405020304" pitchFamily="18" charset="0"/>
              <a:cs typeface="Times New Roman" panose="02020603050405020304" pitchFamily="18" charset="0"/>
            </a:endParaRPr>
          </a:p>
          <a:p>
            <a:endParaRPr lang="en-IN" sz="1200" dirty="0">
              <a:latin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E890C621-408B-6AB1-1F5B-89E8054A6F68}"/>
              </a:ext>
            </a:extLst>
          </p:cNvPr>
          <p:cNvSpPr txBox="1"/>
          <p:nvPr/>
        </p:nvSpPr>
        <p:spPr>
          <a:xfrm>
            <a:off x="3569110" y="1032387"/>
            <a:ext cx="4454013" cy="5663089"/>
          </a:xfrm>
          <a:prstGeom prst="rect">
            <a:avLst/>
          </a:prstGeom>
          <a:noFill/>
        </p:spPr>
        <p:txBody>
          <a:bodyPr wrap="square" rtlCol="0">
            <a:spAutoFit/>
          </a:bodyPr>
          <a:lstStyle/>
          <a:p>
            <a:r>
              <a:rPr lang="en-US" sz="1200" dirty="0">
                <a:latin typeface="Times New Roman" panose="02020603050405020304" pitchFamily="18" charset="0"/>
                <a:cs typeface="Times New Roman" panose="02020603050405020304" pitchFamily="18" charset="0"/>
              </a:rPr>
              <a: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&lt;option value="</a:t>
            </a:r>
            <a:r>
              <a:rPr lang="en-US" sz="1200" dirty="0" err="1">
                <a:latin typeface="Times New Roman" panose="02020603050405020304" pitchFamily="18" charset="0"/>
                <a:cs typeface="Times New Roman" panose="02020603050405020304" pitchFamily="18" charset="0"/>
              </a:rPr>
              <a:t>javascript</a:t>
            </a:r>
            <a:r>
              <a:rPr lang="en-US" sz="1200" dirty="0">
                <a:latin typeface="Times New Roman" panose="02020603050405020304" pitchFamily="18" charset="0"/>
                <a:cs typeface="Times New Roman" panose="02020603050405020304" pitchFamily="18" charset="0"/>
              </a:rPr>
              <a:t>"&gt;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JavaScript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&lt;/option&gt;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&lt;option value="</a:t>
            </a:r>
            <a:r>
              <a:rPr lang="en-US" sz="1200" dirty="0" err="1">
                <a:latin typeface="Times New Roman" panose="02020603050405020304" pitchFamily="18" charset="0"/>
                <a:cs typeface="Times New Roman" panose="02020603050405020304" pitchFamily="18" charset="0"/>
              </a:rPr>
              <a:t>fullstack</a:t>
            </a:r>
            <a:r>
              <a:rPr lang="en-US" sz="1200" dirty="0">
                <a:latin typeface="Times New Roman" panose="02020603050405020304" pitchFamily="18" charset="0"/>
                <a:cs typeface="Times New Roman" panose="02020603050405020304" pitchFamily="18" charset="0"/>
              </a:rPr>
              <a:t>"&gt;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Full Stack Development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&lt;/option&gt;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&lt;/select&gt;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&lt;/p&gt;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 </a:t>
            </a:r>
            <a:r>
              <a:rPr lang="en-US" sz="1200" dirty="0" err="1">
                <a:latin typeface="Times New Roman" panose="02020603050405020304" pitchFamily="18" charset="0"/>
                <a:cs typeface="Times New Roman" panose="02020603050405020304" pitchFamily="18" charset="0"/>
              </a:rPr>
              <a:t>Textarea</a:t>
            </a:r>
            <a:r>
              <a:rPr lang="en-US" sz="1200" dirty="0">
                <a:latin typeface="Times New Roman" panose="02020603050405020304" pitchFamily="18" charset="0"/>
                <a:cs typeface="Times New Roman" panose="02020603050405020304" pitchFamily="18" charset="0"/>
              </a:rPr>
              <a:t> --&gt;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&lt;p&gt;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&lt;label for="message"&gt;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Why do you want to learn web development?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&lt;/label&gt;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a:t>
            </a:r>
            <a:r>
              <a:rPr lang="en-US" sz="1200" dirty="0" err="1">
                <a:latin typeface="Times New Roman" panose="02020603050405020304" pitchFamily="18" charset="0"/>
                <a:cs typeface="Times New Roman" panose="02020603050405020304" pitchFamily="18" charset="0"/>
              </a:rPr>
              <a:t>br</a:t>
            </a:r>
            <a:r>
              <a:rPr lang="en-US" sz="1200" dirty="0">
                <a:latin typeface="Times New Roman" panose="02020603050405020304" pitchFamily="18" charset="0"/>
                <a:cs typeface="Times New Roman" panose="02020603050405020304" pitchFamily="18" charset="0"/>
              </a:rPr>
              <a:t>&gt;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a:t>
            </a:r>
            <a:r>
              <a:rPr lang="en-US" sz="1200" dirty="0" err="1">
                <a:latin typeface="Times New Roman" panose="02020603050405020304" pitchFamily="18" charset="0"/>
                <a:cs typeface="Times New Roman" panose="02020603050405020304" pitchFamily="18" charset="0"/>
              </a:rPr>
              <a:t>textarea</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id="message"</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name="message"</a:t>
            </a:r>
            <a:endParaRPr lang="en-IN"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38550316"/>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3C2C316-3900-065C-6262-633F4E9F088E}"/>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IN" smtClean="0"/>
              <a:pPr marL="0" lvl="0" indent="0" algn="r" rtl="0">
                <a:spcBef>
                  <a:spcPts val="0"/>
                </a:spcBef>
                <a:spcAft>
                  <a:spcPts val="0"/>
                </a:spcAft>
                <a:buNone/>
              </a:pPr>
              <a:t>115</a:t>
            </a:fld>
            <a:endParaRPr lang="en-IN"/>
          </a:p>
        </p:txBody>
      </p:sp>
      <p:sp>
        <p:nvSpPr>
          <p:cNvPr id="3" name="TextBox 2">
            <a:extLst>
              <a:ext uri="{FF2B5EF4-FFF2-40B4-BE49-F238E27FC236}">
                <a16:creationId xmlns:a16="http://schemas.microsoft.com/office/drawing/2014/main" id="{B573D18F-53BE-6D4B-8960-A9EEA5651B5C}"/>
              </a:ext>
            </a:extLst>
          </p:cNvPr>
          <p:cNvSpPr txBox="1"/>
          <p:nvPr/>
        </p:nvSpPr>
        <p:spPr>
          <a:xfrm>
            <a:off x="186813" y="953729"/>
            <a:ext cx="4483510" cy="5539978"/>
          </a:xfrm>
          <a:prstGeom prst="rect">
            <a:avLst/>
          </a:prstGeom>
          <a:noFill/>
        </p:spPr>
        <p:txBody>
          <a:bodyPr wrap="square" rtlCol="0">
            <a:spAutoFit/>
          </a:bodyPr>
          <a:lstStyle/>
          <a:p>
            <a:r>
              <a:rPr lang="en-US" sz="1200" dirty="0">
                <a:latin typeface="Times New Roman" panose="02020603050405020304" pitchFamily="18" charset="0"/>
                <a:cs typeface="Times New Roman" panose="02020603050405020304" pitchFamily="18" charset="0"/>
              </a:rPr>
              <a:t> rows="6"</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cols="50"</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placeholder="Write your answer here..."</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required</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minlength</a:t>
            </a:r>
            <a:r>
              <a:rPr lang="en-US" sz="1200" dirty="0">
                <a:latin typeface="Times New Roman" panose="02020603050405020304" pitchFamily="18" charset="0"/>
                <a:cs typeface="Times New Roman" panose="02020603050405020304" pitchFamily="18" charset="0"/>
              </a:rPr>
              <a:t>="10"</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&gt;&lt;/</a:t>
            </a:r>
            <a:r>
              <a:rPr lang="en-US" sz="1200" dirty="0" err="1">
                <a:latin typeface="Times New Roman" panose="02020603050405020304" pitchFamily="18" charset="0"/>
                <a:cs typeface="Times New Roman" panose="02020603050405020304" pitchFamily="18" charset="0"/>
              </a:rPr>
              <a:t>textarea</a:t>
            </a:r>
            <a:r>
              <a:rPr lang="en-US" sz="1200" dirty="0">
                <a:latin typeface="Times New Roman" panose="02020603050405020304" pitchFamily="18" charset="0"/>
                <a:cs typeface="Times New Roman" panose="02020603050405020304" pitchFamily="18" charset="0"/>
              </a:rPr>
              <a:t>&gt;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&lt;/p&gt;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 File Upload --&gt;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&lt;p&gt;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&lt;label for="resume"&gt;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Upload Resume:</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&lt;/label&gt;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&lt;input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type="file"</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id="resume"</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name="resume"</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accept=".pdf,.doc,.docx"</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&lt;/p&gt;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 Color --&gt;</a:t>
            </a:r>
            <a:endParaRPr lang="en-IN" sz="1200" dirty="0">
              <a:latin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543F1CA0-46C4-C090-C4F6-D71D481475AE}"/>
              </a:ext>
            </a:extLst>
          </p:cNvPr>
          <p:cNvSpPr txBox="1"/>
          <p:nvPr/>
        </p:nvSpPr>
        <p:spPr>
          <a:xfrm>
            <a:off x="3982065" y="1022555"/>
            <a:ext cx="4483510" cy="5386090"/>
          </a:xfrm>
          <a:prstGeom prst="rect">
            <a:avLst/>
          </a:prstGeom>
          <a:noFill/>
        </p:spPr>
        <p:txBody>
          <a:bodyPr wrap="square" rtlCol="0">
            <a:spAutoFit/>
          </a:bodyPr>
          <a:lstStyle/>
          <a:p>
            <a:r>
              <a:rPr lang="en-US" sz="1200" dirty="0">
                <a:latin typeface="Times New Roman" panose="02020603050405020304" pitchFamily="18" charset="0"/>
                <a:cs typeface="Times New Roman" panose="02020603050405020304" pitchFamily="18" charset="0"/>
              </a:rPr>
              <a:t> &lt;p&gt;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&lt;label for="color"&gt;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Choose Favorite Color:</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&lt;/label&gt;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&lt;input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type="color"</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id="color"</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name="color"</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&lt;/p&gt;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 Range --&gt;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&lt;p&gt;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&lt;label for="experience"&gt;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HTML Experience:</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&lt;/label&gt;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&lt;input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type="range"</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id="experience"</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name="experience"</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min="0"</a:t>
            </a:r>
            <a:endParaRPr lang="en-IN"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0414302"/>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61FF266-ECB2-1E8A-7BC0-A07C08D1E7E6}"/>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IN" smtClean="0"/>
              <a:pPr marL="0" lvl="0" indent="0" algn="r" rtl="0">
                <a:spcBef>
                  <a:spcPts val="0"/>
                </a:spcBef>
                <a:spcAft>
                  <a:spcPts val="0"/>
                </a:spcAft>
                <a:buNone/>
              </a:pPr>
              <a:t>116</a:t>
            </a:fld>
            <a:endParaRPr lang="en-IN"/>
          </a:p>
        </p:txBody>
      </p:sp>
      <p:sp>
        <p:nvSpPr>
          <p:cNvPr id="3" name="TextBox 2">
            <a:extLst>
              <a:ext uri="{FF2B5EF4-FFF2-40B4-BE49-F238E27FC236}">
                <a16:creationId xmlns:a16="http://schemas.microsoft.com/office/drawing/2014/main" id="{0B102153-7CE8-87F8-2779-F5C5B6F86D45}"/>
              </a:ext>
            </a:extLst>
          </p:cNvPr>
          <p:cNvSpPr txBox="1"/>
          <p:nvPr/>
        </p:nvSpPr>
        <p:spPr>
          <a:xfrm>
            <a:off x="176981" y="924232"/>
            <a:ext cx="4581832" cy="5078313"/>
          </a:xfrm>
          <a:prstGeom prst="rect">
            <a:avLst/>
          </a:prstGeom>
          <a:noFill/>
        </p:spPr>
        <p:txBody>
          <a:bodyPr wrap="square" rtlCol="0">
            <a:spAutoFit/>
          </a:bodyPr>
          <a:lstStyle/>
          <a:p>
            <a:r>
              <a:rPr lang="en-US" sz="1200" dirty="0">
                <a:latin typeface="Times New Roman" panose="02020603050405020304" pitchFamily="18" charset="0"/>
                <a:cs typeface="Times New Roman" panose="02020603050405020304" pitchFamily="18" charset="0"/>
              </a:rPr>
              <a:t>                       max="10"</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value="5" &gt;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&lt;/p&gt;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 URL --&gt;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&lt;p&gt;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&lt;label for="website"&gt;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Personal Website:</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&lt;/label&gt;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&lt;input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type="</a:t>
            </a:r>
            <a:r>
              <a:rPr lang="en-US" sz="1200" dirty="0" err="1">
                <a:latin typeface="Times New Roman" panose="02020603050405020304" pitchFamily="18" charset="0"/>
                <a:cs typeface="Times New Roman" panose="02020603050405020304" pitchFamily="18" charset="0"/>
              </a:rPr>
              <a:t>url</a:t>
            </a:r>
            <a:r>
              <a:rPr lang="en-US" sz="1200" dirty="0">
                <a:latin typeface="Times New Roman" panose="02020603050405020304" pitchFamily="18" charset="0"/>
                <a:cs typeface="Times New Roman" panose="02020603050405020304" pitchFamily="18" charset="0"/>
              </a:rPr>
              <a: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id="website"</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name="website"</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placeholder="https://example.com"</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&lt;/p&gt;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 Search --&gt;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&lt;p&gt;</a:t>
            </a:r>
            <a:endParaRPr lang="en-IN" sz="1200" dirty="0">
              <a:latin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A36811F9-EB11-C0FA-0C15-0D33AAA37F6B}"/>
              </a:ext>
            </a:extLst>
          </p:cNvPr>
          <p:cNvSpPr txBox="1"/>
          <p:nvPr/>
        </p:nvSpPr>
        <p:spPr>
          <a:xfrm>
            <a:off x="4104968" y="937379"/>
            <a:ext cx="4581832" cy="5601533"/>
          </a:xfrm>
          <a:prstGeom prst="rect">
            <a:avLst/>
          </a:prstGeom>
          <a:noFill/>
        </p:spPr>
        <p:txBody>
          <a:bodyPr wrap="square" rtlCol="0">
            <a:spAutoFit/>
          </a:bodyPr>
          <a:lstStyle/>
          <a:p>
            <a:r>
              <a:rPr lang="en-US" sz="1200" dirty="0">
                <a:latin typeface="Times New Roman" panose="02020603050405020304" pitchFamily="18" charset="0"/>
                <a:cs typeface="Times New Roman" panose="02020603050405020304" pitchFamily="18" charset="0"/>
              </a:rPr>
              <a:t> &lt;label for="search"&gt;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Search:</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&lt;/label&gt;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&lt;input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type="search"</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id="search"</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name="search"</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placeholder="Search something..."</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&lt;/p&gt;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 Hidden Input --&gt;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&lt;input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type="hidden"</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name="</a:t>
            </a:r>
            <a:r>
              <a:rPr lang="en-US" sz="1200" dirty="0" err="1">
                <a:latin typeface="Times New Roman" panose="02020603050405020304" pitchFamily="18" charset="0"/>
                <a:cs typeface="Times New Roman" panose="02020603050405020304" pitchFamily="18" charset="0"/>
              </a:rPr>
              <a:t>course_id</a:t>
            </a:r>
            <a:r>
              <a:rPr lang="en-US" sz="1200" dirty="0">
                <a:latin typeface="Times New Roman" panose="02020603050405020304" pitchFamily="18" charset="0"/>
                <a:cs typeface="Times New Roman" panose="02020603050405020304" pitchFamily="18" charset="0"/>
              </a:rPr>
              <a: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value="HTML101"</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 Submit and Reset --&gt;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&lt;p&gt;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&lt;button type="submit"&gt;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Register</a:t>
            </a:r>
            <a:endParaRPr lang="en-IN"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75752055"/>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22C647D-6F53-D9B1-5189-68FBD2482723}"/>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IN" smtClean="0"/>
              <a:pPr marL="0" lvl="0" indent="0" algn="r" rtl="0">
                <a:spcBef>
                  <a:spcPts val="0"/>
                </a:spcBef>
                <a:spcAft>
                  <a:spcPts val="0"/>
                </a:spcAft>
                <a:buNone/>
              </a:pPr>
              <a:t>117</a:t>
            </a:fld>
            <a:endParaRPr lang="en-IN"/>
          </a:p>
        </p:txBody>
      </p:sp>
      <p:sp>
        <p:nvSpPr>
          <p:cNvPr id="3" name="TextBox 2">
            <a:extLst>
              <a:ext uri="{FF2B5EF4-FFF2-40B4-BE49-F238E27FC236}">
                <a16:creationId xmlns:a16="http://schemas.microsoft.com/office/drawing/2014/main" id="{7E6A61FF-5345-910F-59E3-E80624E4E527}"/>
              </a:ext>
            </a:extLst>
          </p:cNvPr>
          <p:cNvSpPr txBox="1"/>
          <p:nvPr/>
        </p:nvSpPr>
        <p:spPr>
          <a:xfrm>
            <a:off x="344129" y="1032387"/>
            <a:ext cx="4227871" cy="5447645"/>
          </a:xfrm>
          <a:prstGeom prst="rect">
            <a:avLst/>
          </a:prstGeom>
          <a:noFill/>
        </p:spPr>
        <p:txBody>
          <a:bodyPr wrap="square" rtlCol="0">
            <a:spAutoFit/>
          </a:bodyPr>
          <a:lstStyle/>
          <a:p>
            <a:r>
              <a:rPr lang="en-US" sz="1200" dirty="0">
                <a:latin typeface="Times New Roman" panose="02020603050405020304" pitchFamily="18" charset="0"/>
                <a:cs typeface="Times New Roman" panose="02020603050405020304" pitchFamily="18" charset="0"/>
              </a:rPr>
              <a:t> &lt;/button&gt;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&lt;button type="reset"&gt;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Reset Form</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&lt;/button&gt;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&lt;/p&gt;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&lt;/form&gt;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&lt;/section&gt;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DETAILS / SUMMARY</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 --&gt;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&lt;section&gt;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&lt;h2&gt;Frequently Asked Questions&lt;/h2&gt;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&lt;details&gt;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&lt;summary&gt;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What is HTML5?</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&lt;/summary&gt;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&lt;p&gt;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HTML5 is the modern version of HTML used</a:t>
            </a:r>
            <a:endParaRPr lang="en-IN" sz="1200" dirty="0">
              <a:latin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id="{3CE2D76B-33FD-A415-4362-68AF8F25BFD2}"/>
              </a:ext>
            </a:extLst>
          </p:cNvPr>
          <p:cNvSpPr txBox="1"/>
          <p:nvPr/>
        </p:nvSpPr>
        <p:spPr>
          <a:xfrm>
            <a:off x="4788310" y="953729"/>
            <a:ext cx="3706761" cy="5663089"/>
          </a:xfrm>
          <a:prstGeom prst="rect">
            <a:avLst/>
          </a:prstGeom>
          <a:noFill/>
        </p:spPr>
        <p:txBody>
          <a:bodyPr wrap="square" rtlCol="0">
            <a:spAutoFit/>
          </a:bodyPr>
          <a:lstStyle/>
          <a:p>
            <a:r>
              <a:rPr lang="en-US" sz="1200" dirty="0">
                <a:latin typeface="Times New Roman" panose="02020603050405020304" pitchFamily="18" charset="0"/>
                <a:cs typeface="Times New Roman" panose="02020603050405020304" pitchFamily="18" charset="0"/>
              </a:rPr>
              <a:t>to structure web pages and applications.</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&lt;/p&gt;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&lt;/details&gt;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&lt;details&gt;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&lt;summary&gt;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Is HTML a programming language?</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&lt;/summary&gt;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&lt;p&gt;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No. HTML is a markup language used to</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structure content on the web.</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&lt;/p&gt;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&lt;/details&gt;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&lt;/section&gt;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QUOTATION</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 --&gt;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&lt;section&gt;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&lt;h2&gt;Important Quote&lt;/h2&gt;</a:t>
            </a:r>
            <a:endParaRPr lang="en-IN"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99899967"/>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6189739-21CD-4C0C-8675-8810B8DE3A18}"/>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IN" smtClean="0"/>
              <a:pPr marL="0" lvl="0" indent="0" algn="r" rtl="0">
                <a:spcBef>
                  <a:spcPts val="0"/>
                </a:spcBef>
                <a:spcAft>
                  <a:spcPts val="0"/>
                </a:spcAft>
                <a:buNone/>
              </a:pPr>
              <a:t>118</a:t>
            </a:fld>
            <a:endParaRPr lang="en-IN"/>
          </a:p>
        </p:txBody>
      </p:sp>
      <p:sp>
        <p:nvSpPr>
          <p:cNvPr id="3" name="TextBox 2">
            <a:extLst>
              <a:ext uri="{FF2B5EF4-FFF2-40B4-BE49-F238E27FC236}">
                <a16:creationId xmlns:a16="http://schemas.microsoft.com/office/drawing/2014/main" id="{347A99B1-0743-E256-DEB2-BAAEE837D819}"/>
              </a:ext>
            </a:extLst>
          </p:cNvPr>
          <p:cNvSpPr txBox="1"/>
          <p:nvPr/>
        </p:nvSpPr>
        <p:spPr>
          <a:xfrm>
            <a:off x="117987" y="1002890"/>
            <a:ext cx="4650658" cy="5386090"/>
          </a:xfrm>
          <a:prstGeom prst="rect">
            <a:avLst/>
          </a:prstGeom>
          <a:noFill/>
        </p:spPr>
        <p:txBody>
          <a:bodyPr wrap="square" rtlCol="0">
            <a:spAutoFit/>
          </a:bodyPr>
          <a:lstStyle/>
          <a:p>
            <a:r>
              <a:rPr lang="en-US" sz="1200" dirty="0">
                <a:latin typeface="Times New Roman" panose="02020603050405020304" pitchFamily="18" charset="0"/>
                <a:cs typeface="Times New Roman" panose="02020603050405020304" pitchFamily="18" charset="0"/>
              </a:rPr>
              <a:t> &lt;blockquote cite="https://www.w3.org/"&gt;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The Web is for everyone.</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&lt;/blockquote&gt;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&lt;/section&gt;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CONTACT INFORMATION</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 --&gt;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&lt;section&gt;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&lt;h2&gt;Contact Information&lt;/h2&gt;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&lt;address&gt;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Written by Your Name.&lt;</a:t>
            </a:r>
            <a:r>
              <a:rPr lang="en-US" sz="1200" dirty="0" err="1">
                <a:latin typeface="Times New Roman" panose="02020603050405020304" pitchFamily="18" charset="0"/>
                <a:cs typeface="Times New Roman" panose="02020603050405020304" pitchFamily="18" charset="0"/>
              </a:rPr>
              <a:t>br</a:t>
            </a:r>
            <a:r>
              <a:rPr lang="en-US" sz="1200" dirty="0">
                <a:latin typeface="Times New Roman" panose="02020603050405020304" pitchFamily="18" charset="0"/>
                <a:cs typeface="Times New Roman" panose="02020603050405020304" pitchFamily="18" charset="0"/>
              </a:rPr>
              <a:t>&gt;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Email:</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&lt;a </a:t>
            </a:r>
            <a:r>
              <a:rPr lang="en-US" sz="1200" dirty="0" err="1">
                <a:latin typeface="Times New Roman" panose="02020603050405020304" pitchFamily="18" charset="0"/>
                <a:cs typeface="Times New Roman" panose="02020603050405020304" pitchFamily="18" charset="0"/>
              </a:rPr>
              <a:t>href</a:t>
            </a:r>
            <a:r>
              <a:rPr lang="en-US" sz="1200" dirty="0">
                <a:latin typeface="Times New Roman" panose="02020603050405020304" pitchFamily="18" charset="0"/>
                <a:cs typeface="Times New Roman" panose="02020603050405020304" pitchFamily="18" charset="0"/>
              </a:rPr>
              <a:t>="mailto:example@gmail.com"&gt;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example@gmail.com</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&lt;/a&gt;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a:t>
            </a:r>
            <a:r>
              <a:rPr lang="en-US" sz="1200" dirty="0" err="1">
                <a:latin typeface="Times New Roman" panose="02020603050405020304" pitchFamily="18" charset="0"/>
                <a:cs typeface="Times New Roman" panose="02020603050405020304" pitchFamily="18" charset="0"/>
              </a:rPr>
              <a:t>br</a:t>
            </a:r>
            <a:r>
              <a:rPr lang="en-US" sz="1200" dirty="0">
                <a:latin typeface="Times New Roman" panose="02020603050405020304" pitchFamily="18" charset="0"/>
                <a:cs typeface="Times New Roman" panose="02020603050405020304" pitchFamily="18" charset="0"/>
              </a:rPr>
              <a:t>&gt;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Phone:</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&lt;a </a:t>
            </a:r>
            <a:r>
              <a:rPr lang="en-US" sz="1200" dirty="0" err="1">
                <a:latin typeface="Times New Roman" panose="02020603050405020304" pitchFamily="18" charset="0"/>
                <a:cs typeface="Times New Roman" panose="02020603050405020304" pitchFamily="18" charset="0"/>
              </a:rPr>
              <a:t>href</a:t>
            </a:r>
            <a:r>
              <a:rPr lang="en-US" sz="1200" dirty="0">
                <a:latin typeface="Times New Roman" panose="02020603050405020304" pitchFamily="18" charset="0"/>
                <a:cs typeface="Times New Roman" panose="02020603050405020304" pitchFamily="18" charset="0"/>
              </a:rPr>
              <a:t>="</a:t>
            </a:r>
            <a:r>
              <a:rPr lang="en-US" sz="1200" dirty="0" err="1">
                <a:latin typeface="Times New Roman" panose="02020603050405020304" pitchFamily="18" charset="0"/>
                <a:cs typeface="Times New Roman" panose="02020603050405020304" pitchFamily="18" charset="0"/>
              </a:rPr>
              <a:t>tel</a:t>
            </a:r>
            <a:r>
              <a:rPr lang="en-US" sz="1200" dirty="0">
                <a:latin typeface="Times New Roman" panose="02020603050405020304" pitchFamily="18" charset="0"/>
                <a:cs typeface="Times New Roman" panose="02020603050405020304" pitchFamily="18" charset="0"/>
              </a:rPr>
              <a:t>:+911234567890"&gt;</a:t>
            </a:r>
            <a:endParaRPr lang="en-IN" sz="1200" dirty="0">
              <a:latin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82EF2908-97D9-2A16-14DD-19206D75FB07}"/>
              </a:ext>
            </a:extLst>
          </p:cNvPr>
          <p:cNvSpPr txBox="1"/>
          <p:nvPr/>
        </p:nvSpPr>
        <p:spPr>
          <a:xfrm>
            <a:off x="4208207" y="825579"/>
            <a:ext cx="4935793" cy="6032421"/>
          </a:xfrm>
          <a:prstGeom prst="rect">
            <a:avLst/>
          </a:prstGeom>
          <a:noFill/>
        </p:spPr>
        <p:txBody>
          <a:bodyPr wrap="square" rtlCol="0">
            <a:spAutoFit/>
          </a:bodyPr>
          <a:lstStyle/>
          <a:p>
            <a:r>
              <a:rPr lang="en-US" sz="1200" dirty="0">
                <a:latin typeface="Times New Roman" panose="02020603050405020304" pitchFamily="18" charset="0"/>
                <a:cs typeface="Times New Roman" panose="02020603050405020304" pitchFamily="18" charset="0"/>
              </a:rPr>
              <a:t> +91 12345 67890</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&lt;/a&gt;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&lt;/address&gt;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&lt;/section&gt;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&lt;/main&gt;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FOOTER</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 --&gt;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&lt;footer&gt;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a:t>
            </a:r>
            <a:r>
              <a:rPr lang="en-US" sz="1200" dirty="0" err="1">
                <a:latin typeface="Times New Roman" panose="02020603050405020304" pitchFamily="18" charset="0"/>
                <a:cs typeface="Times New Roman" panose="02020603050405020304" pitchFamily="18" charset="0"/>
              </a:rPr>
              <a:t>hr</a:t>
            </a:r>
            <a:r>
              <a:rPr lang="en-US" sz="1200" dirty="0">
                <a:latin typeface="Times New Roman" panose="02020603050405020304" pitchFamily="18" charset="0"/>
                <a:cs typeface="Times New Roman" panose="02020603050405020304" pitchFamily="18" charset="0"/>
              </a:rPr>
              <a:t>&gt;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&lt;p&gt;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&amp;copy; 2026 HTML5 Practical Course.</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All Rights Reserved.</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&lt;/p&gt;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&lt;p&gt;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&lt;a </a:t>
            </a:r>
            <a:r>
              <a:rPr lang="en-US" sz="1200" dirty="0" err="1">
                <a:latin typeface="Times New Roman" panose="02020603050405020304" pitchFamily="18" charset="0"/>
                <a:cs typeface="Times New Roman" panose="02020603050405020304" pitchFamily="18" charset="0"/>
              </a:rPr>
              <a:t>href</a:t>
            </a:r>
            <a:r>
              <a:rPr lang="en-US" sz="1200" dirty="0">
                <a:latin typeface="Times New Roman" panose="02020603050405020304" pitchFamily="18" charset="0"/>
                <a:cs typeface="Times New Roman" panose="02020603050405020304" pitchFamily="18" charset="0"/>
              </a:rPr>
              <a:t>="#home"&gt;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Back to Top</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&lt;/a&gt;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&lt;/p&gt;</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r>
              <a:rPr lang="en-US" dirty="0"/>
              <a:t> </a:t>
            </a:r>
            <a:r>
              <a:rPr lang="en-US" sz="1200" dirty="0">
                <a:latin typeface="Times New Roman" panose="02020603050405020304" pitchFamily="18" charset="0"/>
                <a:cs typeface="Times New Roman" panose="02020603050405020304" pitchFamily="18" charset="0"/>
              </a:rPr>
              <a:t>&lt;/footer&gt;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&lt;/body&gt; </a:t>
            </a:r>
            <a:endParaRPr lang="en-IN"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&lt;/html&gt;</a:t>
            </a:r>
            <a:endParaRPr lang="en-IN" sz="11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39316341"/>
      </p:ext>
    </p:extLst>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37</TotalTime>
  <Words>14215</Words>
  <Application>Microsoft Office PowerPoint</Application>
  <PresentationFormat>On-screen Show (4:3)</PresentationFormat>
  <Paragraphs>2343</Paragraphs>
  <Slides>118</Slides>
  <Notes>101</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118</vt:i4>
      </vt:variant>
    </vt:vector>
  </HeadingPairs>
  <TitlesOfParts>
    <vt:vector size="128" baseType="lpstr">
      <vt:lpstr>Calibri</vt:lpstr>
      <vt:lpstr>Times New Roman</vt:lpstr>
      <vt:lpstr>Nunito</vt:lpstr>
      <vt:lpstr>Noto Sans Symbols</vt:lpstr>
      <vt:lpstr>Quattrocento Sans</vt:lpstr>
      <vt:lpstr>Verdana</vt:lpstr>
      <vt:lpstr>Arial</vt:lpstr>
      <vt:lpstr>Arial</vt:lpstr>
      <vt:lpstr>Consolas</vt:lpstr>
      <vt:lpstr>Office Theme</vt:lpstr>
      <vt:lpstr>PowerPoint Presentation</vt:lpstr>
      <vt:lpstr>HTML Introduction</vt:lpstr>
      <vt:lpstr>HTML History</vt:lpstr>
      <vt:lpstr>A Simple HTML Document</vt:lpstr>
      <vt:lpstr>About Code</vt:lpstr>
      <vt:lpstr>What is HTML5</vt:lpstr>
      <vt:lpstr>&lt;html&gt; Element</vt:lpstr>
      <vt:lpstr>&lt;head&gt; element</vt:lpstr>
      <vt:lpstr>&lt;head&gt; element</vt:lpstr>
      <vt:lpstr>&lt;body&gt; element</vt:lpstr>
      <vt:lpstr>&lt;body&gt; element</vt:lpstr>
      <vt:lpstr>The Opening and the Closing Tags</vt:lpstr>
      <vt:lpstr>HTML4 VS HTML5</vt:lpstr>
      <vt:lpstr>Example of HTML5</vt:lpstr>
      <vt:lpstr>Example of HTML5</vt:lpstr>
      <vt:lpstr>Features of HTML5</vt:lpstr>
      <vt:lpstr>New Added Elements in HTML 5</vt:lpstr>
      <vt:lpstr>New Added Elements in HTML 5</vt:lpstr>
      <vt:lpstr>New Added Elements in HTML 5</vt:lpstr>
      <vt:lpstr>HTML5 Advantages</vt:lpstr>
      <vt:lpstr>HTML5 Disadvantages</vt:lpstr>
      <vt:lpstr>What are Semantic Elements?</vt:lpstr>
      <vt:lpstr>Semantic Elements in HTML</vt:lpstr>
      <vt:lpstr>HTML &lt;header&gt; Element</vt:lpstr>
      <vt:lpstr>Example</vt:lpstr>
      <vt:lpstr>HTML &lt;nav&gt; Element</vt:lpstr>
      <vt:lpstr>HTML &lt;section&gt; Element</vt:lpstr>
      <vt:lpstr>Example</vt:lpstr>
      <vt:lpstr>Output</vt:lpstr>
      <vt:lpstr>HTML &lt;article&gt; Element</vt:lpstr>
      <vt:lpstr>Code</vt:lpstr>
      <vt:lpstr>HTML &lt;aside&gt; Element</vt:lpstr>
      <vt:lpstr>HTML &lt;footer&gt; Element</vt:lpstr>
      <vt:lpstr>Example</vt:lpstr>
      <vt:lpstr>HTML &lt;figure&gt; and &lt;figcaption&gt; Elements</vt:lpstr>
      <vt:lpstr>Example</vt:lpstr>
      <vt:lpstr>More Semantic Elements</vt:lpstr>
      <vt:lpstr>What are Non Semantic Elements?</vt:lpstr>
      <vt:lpstr>Example</vt:lpstr>
      <vt:lpstr>HTML Links - Hyperlinks</vt:lpstr>
      <vt:lpstr>HTML Links - The target Attribute</vt:lpstr>
      <vt:lpstr>Absolute URLs vs. Relative URLs</vt:lpstr>
      <vt:lpstr>Button as a Link</vt:lpstr>
      <vt:lpstr>PowerPoint Presentation</vt:lpstr>
      <vt:lpstr>PowerPoint Presentation</vt:lpstr>
      <vt:lpstr>PowerPoint Presentation</vt:lpstr>
      <vt:lpstr>PowerPoint Presentation</vt:lpstr>
      <vt:lpstr>The src Attribute</vt:lpstr>
      <vt:lpstr>The alt Attribute</vt:lpstr>
      <vt:lpstr>Image as a Link</vt:lpstr>
      <vt:lpstr>Common Image Formats</vt:lpstr>
      <vt:lpstr>HTML Tables</vt:lpstr>
      <vt:lpstr> HTML &lt;table&gt; Tag </vt:lpstr>
      <vt:lpstr>Example</vt:lpstr>
      <vt:lpstr> HTML &lt;caption&gt; Tag </vt:lpstr>
      <vt:lpstr>PowerPoint Presentation</vt:lpstr>
      <vt:lpstr>HTML &lt;colgroup&gt; Tag</vt:lpstr>
      <vt:lpstr>How To Add a Border </vt:lpstr>
      <vt:lpstr>HTML Table - Cell Padding </vt:lpstr>
      <vt:lpstr>HTML Table - Cell Spacing </vt:lpstr>
      <vt:lpstr>PowerPoint Presentation</vt:lpstr>
      <vt:lpstr>PowerPoint Presentation</vt:lpstr>
      <vt:lpstr>PowerPoint Presentation</vt:lpstr>
      <vt:lpstr>PowerPoint Presentation</vt:lpstr>
      <vt:lpstr>Define an HTML Table</vt:lpstr>
      <vt:lpstr>Table Cells</vt:lpstr>
      <vt:lpstr>Table Rows</vt:lpstr>
      <vt:lpstr>Table Headers</vt:lpstr>
      <vt:lpstr> Table Tags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Width and Height, or Style?</vt:lpstr>
      <vt:lpstr>HTML Audio Tags</vt:lpstr>
      <vt:lpstr>HTML Audio</vt:lpstr>
      <vt:lpstr>HTML Audio - How It Works</vt:lpstr>
      <vt:lpstr>HTML Audio Formats</vt:lpstr>
      <vt:lpstr>HTML Video Tags</vt:lpstr>
      <vt:lpstr>How it Works</vt:lpstr>
      <vt:lpstr>HTML Video</vt:lpstr>
      <vt:lpstr>HTML Forms</vt:lpstr>
      <vt:lpstr>Code</vt:lpstr>
      <vt:lpstr>Form Elements</vt:lpstr>
      <vt:lpstr>Input Types in HTML Forms</vt:lpstr>
      <vt:lpstr>Form Validation</vt:lpstr>
      <vt:lpstr>Validation Attributes</vt:lpstr>
      <vt:lpstr>Definition and Usage Meta tag</vt:lpstr>
      <vt:lpstr>HTML &lt;meta&gt; Tag</vt:lpstr>
      <vt:lpstr>HTML Favicon</vt:lpstr>
      <vt:lpstr>Code</vt:lpstr>
      <vt:lpstr>SEO</vt:lpstr>
      <vt:lpstr>Before SEO </vt:lpstr>
      <vt:lpstr>After SEO</vt:lpstr>
      <vt:lpstr>Before VS After</vt:lpstr>
      <vt:lpstr>Benefits of SEO</vt:lpstr>
      <vt:lpstr>Conclusion</vt:lpstr>
      <vt:lpstr>Questions</vt:lpstr>
      <vt:lpstr>PowerPoint Presentation</vt:lpstr>
      <vt:lpstr>CODE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ABC</dc:creator>
  <cp:lastModifiedBy>MANU SHARMA</cp:lastModifiedBy>
  <cp:revision>2</cp:revision>
  <dcterms:created xsi:type="dcterms:W3CDTF">2025-09-05T11:36:00Z</dcterms:created>
  <dcterms:modified xsi:type="dcterms:W3CDTF">2026-09-03T09:27:44Z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3BF41BEB2A774E5B8724B6B5B6DE3C50_13</vt:lpwstr>
  </property>
  <property fmtid="{D5CDD505-2E9C-101B-9397-08002B2CF9AE}" pid="3" name="KSOProductBuildVer">
    <vt:lpwstr>1033-12.1.0.28032</vt:lpwstr>
  </property>
</Properties>
</file>